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notesSlides/notesSlide27.xml" ContentType="application/vnd.openxmlformats-officedocument.presentationml.notesSlide+xml"/>
  <Override PartName="/ppt/diagrams/quickStyle28.xml" ContentType="application/vnd.openxmlformats-officedocument.drawingml.diagramStyle+xml"/>
  <Override PartName="/ppt/diagrams/drawing29.xml" ContentType="application/vnd.ms-office.drawingml.diagramDrawing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notesSlides/notesSlide41.xml" ContentType="application/vnd.openxmlformats-officedocument.presentationml.notesSlide+xml"/>
  <Override PartName="/ppt/diagrams/layout28.xml" ContentType="application/vnd.openxmlformats-officedocument.drawingml.diagramLayout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diagrams/layout20.xml" ContentType="application/vnd.openxmlformats-officedocument.drawingml.diagram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diagrams/data21.xml" ContentType="application/vnd.openxmlformats-officedocument.drawingml.diagramData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notesSlides/notesSlide13.xml" ContentType="application/vnd.openxmlformats-officedocument.presentationml.notesSlide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quickStyle25.xml" ContentType="application/vnd.openxmlformats-officedocument.drawingml.diagramStyle+xml"/>
  <Override PartName="/ppt/diagrams/drawing26.xml" ContentType="application/vnd.ms-office.drawingml.diagramDrawing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layout25.xml" ContentType="application/vnd.openxmlformats-officedocument.drawingml.diagramLayout+xml"/>
  <Override PartName="/ppt/diagrams/colors28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24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Override PartName="/ppt/notesSlides/notesSlide18.xml" ContentType="application/vnd.openxmlformats-officedocument.presentationml.notesSlide+xml"/>
  <Default Extension="wmf" ContentType="image/x-wmf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diagrams/quickStyle26.xml" ContentType="application/vnd.openxmlformats-officedocument.drawingml.diagramStyle+xml"/>
  <Override PartName="/ppt/notesSlides/notesSlide43.xml" ContentType="application/vnd.openxmlformats-officedocument.presentationml.notesSlide+xml"/>
  <Override PartName="/ppt/diagrams/drawing27.xml" ContentType="application/vnd.ms-office.drawingml.diagramDrawing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notesSlides/notesSlide3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notesSlides/notesSlide21.xml" ContentType="application/vnd.openxmlformats-officedocument.presentationml.notesSlide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diagrams/layout26.xml" ContentType="application/vnd.openxmlformats-officedocument.drawingml.diagramLayout+xml"/>
  <Override PartName="/ppt/diagrams/colors29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notesSlides/notesSlide19.xml" ContentType="application/vnd.openxmlformats-officedocument.presentationml.notesSlide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Default Extension="jpeg" ContentType="image/jpeg"/>
  <Override PartName="/ppt/diagrams/data12.xml" ContentType="application/vnd.openxmlformats-officedocument.drawingml.diagramData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notesSlides/notesSlide15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quickStyle27.xml" ContentType="application/vnd.openxmlformats-officedocument.drawingml.diagramStyle+xml"/>
  <Override PartName="/ppt/diagrams/drawing28.xml" ContentType="application/vnd.ms-office.drawingml.diagramDrawing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layout27.xml" ContentType="application/vnd.openxmlformats-officedocument.drawingml.diagramLayout+xml"/>
  <Default Extension="tiff" ContentType="image/tiff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quickStyle24.xml" ContentType="application/vnd.openxmlformats-officedocument.drawingml.diagramStyle+xml"/>
  <Override PartName="/ppt/diagrams/drawing25.xml" ContentType="application/vnd.ms-office.drawingml.diagramDrawing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diagrams/drawing19.xml" ContentType="application/vnd.ms-office.drawingml.diagramDrawing+xml"/>
  <Override PartName="/ppt/notesSlides/notesSlide28.xml" ContentType="application/vnd.openxmlformats-officedocument.presentationml.notesSlide+xml"/>
  <Override PartName="/ppt/diagrams/quickStyle29.xml" ContentType="application/vnd.openxmlformats-officedocument.drawingml.diagramStyle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notesSlides/notesSlide4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9"/>
  </p:notesMasterIdLst>
  <p:sldIdLst>
    <p:sldId id="256" r:id="rId2"/>
    <p:sldId id="306" r:id="rId3"/>
    <p:sldId id="363" r:id="rId4"/>
    <p:sldId id="308" r:id="rId5"/>
    <p:sldId id="309" r:id="rId6"/>
    <p:sldId id="310" r:id="rId7"/>
    <p:sldId id="362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20" r:id="rId16"/>
    <p:sldId id="364" r:id="rId17"/>
    <p:sldId id="322" r:id="rId18"/>
    <p:sldId id="323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65" r:id="rId30"/>
    <p:sldId id="339" r:id="rId31"/>
    <p:sldId id="340" r:id="rId32"/>
    <p:sldId id="343" r:id="rId33"/>
    <p:sldId id="344" r:id="rId34"/>
    <p:sldId id="345" r:id="rId35"/>
    <p:sldId id="346" r:id="rId36"/>
    <p:sldId id="366" r:id="rId37"/>
    <p:sldId id="348" r:id="rId38"/>
    <p:sldId id="349" r:id="rId39"/>
    <p:sldId id="350" r:id="rId40"/>
    <p:sldId id="351" r:id="rId41"/>
    <p:sldId id="352" r:id="rId42"/>
    <p:sldId id="353" r:id="rId43"/>
    <p:sldId id="368" r:id="rId44"/>
    <p:sldId id="359" r:id="rId45"/>
    <p:sldId id="360" r:id="rId46"/>
    <p:sldId id="361" r:id="rId47"/>
    <p:sldId id="283" r:id="rId4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2CA"/>
    <a:srgbClr val="3C3CB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1" autoAdjust="0"/>
    <p:restoredTop sz="86391" autoAdjust="0"/>
  </p:normalViewPr>
  <p:slideViewPr>
    <p:cSldViewPr>
      <p:cViewPr varScale="1">
        <p:scale>
          <a:sx n="61" d="100"/>
          <a:sy n="61" d="100"/>
        </p:scale>
        <p:origin x="-51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8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EE238-30A4-4CB7-B449-D40CAB4DBE18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69FAFBA-F2B7-41EA-8541-5195BAF2A998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Sensibilizar a los participantes sobre la importancia de utilizar un sistema de métricas (indicadores) en la gerencia del proyecto.</a:t>
          </a:r>
          <a:endParaRPr lang="es-ES" dirty="0">
            <a:solidFill>
              <a:schemeClr val="tx1"/>
            </a:solidFill>
          </a:endParaRPr>
        </a:p>
      </dgm:t>
    </dgm:pt>
    <dgm:pt modelId="{852F6D84-56CD-460D-960C-A4C3712BE55E}" type="parTrans" cxnId="{7A1C2AF7-310A-48DD-82D7-0533B720FFC6}">
      <dgm:prSet/>
      <dgm:spPr/>
      <dgm:t>
        <a:bodyPr/>
        <a:lstStyle/>
        <a:p>
          <a:endParaRPr lang="es-ES"/>
        </a:p>
      </dgm:t>
    </dgm:pt>
    <dgm:pt modelId="{2EF29BD0-D09B-46EF-A5C6-E8FD6CC0B28C}" type="sibTrans" cxnId="{7A1C2AF7-310A-48DD-82D7-0533B720FFC6}">
      <dgm:prSet/>
      <dgm:spPr/>
      <dgm:t>
        <a:bodyPr/>
        <a:lstStyle/>
        <a:p>
          <a:endParaRPr lang="es-ES"/>
        </a:p>
      </dgm:t>
    </dgm:pt>
    <dgm:pt modelId="{8588B40A-3EDF-408A-B6AA-B4E5391470E6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Ofrecer una visión panorámica sobre algunas categorías de métricas que se pueden definir.</a:t>
          </a:r>
          <a:endParaRPr lang="es-ES" dirty="0">
            <a:solidFill>
              <a:schemeClr val="tx1"/>
            </a:solidFill>
          </a:endParaRPr>
        </a:p>
      </dgm:t>
    </dgm:pt>
    <dgm:pt modelId="{C4FB055B-5592-474D-868D-0438B278A3C9}" type="parTrans" cxnId="{A946C17E-7D01-4973-A011-E05613D04B8E}">
      <dgm:prSet/>
      <dgm:spPr/>
      <dgm:t>
        <a:bodyPr/>
        <a:lstStyle/>
        <a:p>
          <a:endParaRPr lang="es-ES"/>
        </a:p>
      </dgm:t>
    </dgm:pt>
    <dgm:pt modelId="{16BC6DFF-B192-4E68-BEB1-E7FA96C28B20}" type="sibTrans" cxnId="{A946C17E-7D01-4973-A011-E05613D04B8E}">
      <dgm:prSet/>
      <dgm:spPr/>
      <dgm:t>
        <a:bodyPr/>
        <a:lstStyle/>
        <a:p>
          <a:endParaRPr lang="es-ES"/>
        </a:p>
      </dgm:t>
    </dgm:pt>
    <dgm:pt modelId="{50699430-9854-42DC-9DFD-609140CFD299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Brindar algunas herramientas útiles en la generación y utilización de métricas en un proyecto.</a:t>
          </a:r>
          <a:endParaRPr lang="es-ES" dirty="0">
            <a:solidFill>
              <a:schemeClr val="tx1"/>
            </a:solidFill>
          </a:endParaRPr>
        </a:p>
      </dgm:t>
    </dgm:pt>
    <dgm:pt modelId="{EE4FA1BC-97B8-4916-A453-596A9B15441A}" type="parTrans" cxnId="{8877F0D7-2C23-45B9-B840-A3C7E14686E3}">
      <dgm:prSet/>
      <dgm:spPr/>
      <dgm:t>
        <a:bodyPr/>
        <a:lstStyle/>
        <a:p>
          <a:endParaRPr lang="es-ES"/>
        </a:p>
      </dgm:t>
    </dgm:pt>
    <dgm:pt modelId="{B6A75C74-921E-4957-A1F0-21B35DB69457}" type="sibTrans" cxnId="{8877F0D7-2C23-45B9-B840-A3C7E14686E3}">
      <dgm:prSet/>
      <dgm:spPr/>
      <dgm:t>
        <a:bodyPr/>
        <a:lstStyle/>
        <a:p>
          <a:endParaRPr lang="es-ES"/>
        </a:p>
      </dgm:t>
    </dgm:pt>
    <dgm:pt modelId="{E80DCF5F-5F29-4B1E-8FE2-1ADD7F2A45A9}" type="pres">
      <dgm:prSet presAssocID="{04FEE238-30A4-4CB7-B449-D40CAB4DBE1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183B25E-A8D6-4792-8A04-FA1F738219D6}" type="pres">
      <dgm:prSet presAssocID="{04FEE238-30A4-4CB7-B449-D40CAB4DBE18}" presName="bkgdShp" presStyleLbl="alignAccFollowNode1" presStyleIdx="0" presStyleCnt="1"/>
      <dgm:spPr/>
    </dgm:pt>
    <dgm:pt modelId="{A7407DD3-D6DA-4677-A907-1A4914972776}" type="pres">
      <dgm:prSet presAssocID="{04FEE238-30A4-4CB7-B449-D40CAB4DBE18}" presName="linComp" presStyleCnt="0"/>
      <dgm:spPr/>
    </dgm:pt>
    <dgm:pt modelId="{E388DF70-764F-4909-B4C8-BB2E41EE9A7A}" type="pres">
      <dgm:prSet presAssocID="{169FAFBA-F2B7-41EA-8541-5195BAF2A998}" presName="compNode" presStyleCnt="0"/>
      <dgm:spPr/>
    </dgm:pt>
    <dgm:pt modelId="{3F0F3073-B3E0-4344-84C1-4F9E49B7A5C4}" type="pres">
      <dgm:prSet presAssocID="{169FAFBA-F2B7-41EA-8541-5195BAF2A99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D6E3042-A2CF-4111-9249-F424C84276C3}" type="pres">
      <dgm:prSet presAssocID="{169FAFBA-F2B7-41EA-8541-5195BAF2A998}" presName="invisiNode" presStyleLbl="node1" presStyleIdx="0" presStyleCnt="3"/>
      <dgm:spPr/>
    </dgm:pt>
    <dgm:pt modelId="{A8C71BE1-799B-496E-BCE3-EB9C0DDF8D82}" type="pres">
      <dgm:prSet presAssocID="{169FAFBA-F2B7-41EA-8541-5195BAF2A998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4495DDC-7D48-448A-A29B-7097E9FFDDC2}" type="pres">
      <dgm:prSet presAssocID="{2EF29BD0-D09B-46EF-A5C6-E8FD6CC0B28C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260D007-95E9-445C-98E8-A4D46CD09D47}" type="pres">
      <dgm:prSet presAssocID="{8588B40A-3EDF-408A-B6AA-B4E5391470E6}" presName="compNode" presStyleCnt="0"/>
      <dgm:spPr/>
    </dgm:pt>
    <dgm:pt modelId="{0CDC460E-1ED0-45CE-AB2B-1092D618B513}" type="pres">
      <dgm:prSet presAssocID="{8588B40A-3EDF-408A-B6AA-B4E5391470E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8A8CAFF-1B71-439C-A03C-2C4188F08A1C}" type="pres">
      <dgm:prSet presAssocID="{8588B40A-3EDF-408A-B6AA-B4E5391470E6}" presName="invisiNode" presStyleLbl="node1" presStyleIdx="1" presStyleCnt="3"/>
      <dgm:spPr/>
    </dgm:pt>
    <dgm:pt modelId="{E270EF0D-56AF-49B1-A368-2A92D77B9A49}" type="pres">
      <dgm:prSet presAssocID="{8588B40A-3EDF-408A-B6AA-B4E5391470E6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F9D8CB30-4168-44D1-AAFB-BFDB71E42A37}" type="pres">
      <dgm:prSet presAssocID="{16BC6DFF-B192-4E68-BEB1-E7FA96C28B20}" presName="sibTrans" presStyleLbl="sibTrans2D1" presStyleIdx="0" presStyleCnt="0"/>
      <dgm:spPr/>
      <dgm:t>
        <a:bodyPr/>
        <a:lstStyle/>
        <a:p>
          <a:endParaRPr lang="es-ES"/>
        </a:p>
      </dgm:t>
    </dgm:pt>
    <dgm:pt modelId="{CBB75FEE-6F9E-46B0-87C8-5024DD02274F}" type="pres">
      <dgm:prSet presAssocID="{50699430-9854-42DC-9DFD-609140CFD299}" presName="compNode" presStyleCnt="0"/>
      <dgm:spPr/>
    </dgm:pt>
    <dgm:pt modelId="{653F7AEF-0E39-4980-981B-777C6BCF9A34}" type="pres">
      <dgm:prSet presAssocID="{50699430-9854-42DC-9DFD-609140CFD29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78A1BB-C249-42FE-9BBA-9E562156D452}" type="pres">
      <dgm:prSet presAssocID="{50699430-9854-42DC-9DFD-609140CFD299}" presName="invisiNode" presStyleLbl="node1" presStyleIdx="2" presStyleCnt="3"/>
      <dgm:spPr/>
    </dgm:pt>
    <dgm:pt modelId="{89258275-D6F4-42FC-9D90-AE17FE8CBA22}" type="pres">
      <dgm:prSet presAssocID="{50699430-9854-42DC-9DFD-609140CFD299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8877F0D7-2C23-45B9-B840-A3C7E14686E3}" srcId="{04FEE238-30A4-4CB7-B449-D40CAB4DBE18}" destId="{50699430-9854-42DC-9DFD-609140CFD299}" srcOrd="2" destOrd="0" parTransId="{EE4FA1BC-97B8-4916-A453-596A9B15441A}" sibTransId="{B6A75C74-921E-4957-A1F0-21B35DB69457}"/>
    <dgm:cxn modelId="{7A1C2AF7-310A-48DD-82D7-0533B720FFC6}" srcId="{04FEE238-30A4-4CB7-B449-D40CAB4DBE18}" destId="{169FAFBA-F2B7-41EA-8541-5195BAF2A998}" srcOrd="0" destOrd="0" parTransId="{852F6D84-56CD-460D-960C-A4C3712BE55E}" sibTransId="{2EF29BD0-D09B-46EF-A5C6-E8FD6CC0B28C}"/>
    <dgm:cxn modelId="{39893B39-4D53-40D9-8CA6-A5296995B81C}" type="presOf" srcId="{04FEE238-30A4-4CB7-B449-D40CAB4DBE18}" destId="{E80DCF5F-5F29-4B1E-8FE2-1ADD7F2A45A9}" srcOrd="0" destOrd="0" presId="urn:microsoft.com/office/officeart/2005/8/layout/pList2"/>
    <dgm:cxn modelId="{BF1888CF-E152-45CE-9FB8-80DBF01E21A5}" type="presOf" srcId="{50699430-9854-42DC-9DFD-609140CFD299}" destId="{653F7AEF-0E39-4980-981B-777C6BCF9A34}" srcOrd="0" destOrd="0" presId="urn:microsoft.com/office/officeart/2005/8/layout/pList2"/>
    <dgm:cxn modelId="{44676A4D-7201-4AFE-A2E4-C93F238C6D5B}" type="presOf" srcId="{169FAFBA-F2B7-41EA-8541-5195BAF2A998}" destId="{3F0F3073-B3E0-4344-84C1-4F9E49B7A5C4}" srcOrd="0" destOrd="0" presId="urn:microsoft.com/office/officeart/2005/8/layout/pList2"/>
    <dgm:cxn modelId="{0F4FDA4A-716A-4319-BD18-6DD5BFD0E425}" type="presOf" srcId="{2EF29BD0-D09B-46EF-A5C6-E8FD6CC0B28C}" destId="{C4495DDC-7D48-448A-A29B-7097E9FFDDC2}" srcOrd="0" destOrd="0" presId="urn:microsoft.com/office/officeart/2005/8/layout/pList2"/>
    <dgm:cxn modelId="{2F925845-28F3-4C93-A37D-DE2D472F6BD8}" type="presOf" srcId="{16BC6DFF-B192-4E68-BEB1-E7FA96C28B20}" destId="{F9D8CB30-4168-44D1-AAFB-BFDB71E42A37}" srcOrd="0" destOrd="0" presId="urn:microsoft.com/office/officeart/2005/8/layout/pList2"/>
    <dgm:cxn modelId="{069D4A62-84C7-4C90-A052-406955140EBB}" type="presOf" srcId="{8588B40A-3EDF-408A-B6AA-B4E5391470E6}" destId="{0CDC460E-1ED0-45CE-AB2B-1092D618B513}" srcOrd="0" destOrd="0" presId="urn:microsoft.com/office/officeart/2005/8/layout/pList2"/>
    <dgm:cxn modelId="{A946C17E-7D01-4973-A011-E05613D04B8E}" srcId="{04FEE238-30A4-4CB7-B449-D40CAB4DBE18}" destId="{8588B40A-3EDF-408A-B6AA-B4E5391470E6}" srcOrd="1" destOrd="0" parTransId="{C4FB055B-5592-474D-868D-0438B278A3C9}" sibTransId="{16BC6DFF-B192-4E68-BEB1-E7FA96C28B20}"/>
    <dgm:cxn modelId="{9758FCE7-7067-417F-9CDA-8709FAC325C6}" type="presParOf" srcId="{E80DCF5F-5F29-4B1E-8FE2-1ADD7F2A45A9}" destId="{4183B25E-A8D6-4792-8A04-FA1F738219D6}" srcOrd="0" destOrd="0" presId="urn:microsoft.com/office/officeart/2005/8/layout/pList2"/>
    <dgm:cxn modelId="{58F8B627-E8DA-497B-AFBC-D98BDCAEB2EC}" type="presParOf" srcId="{E80DCF5F-5F29-4B1E-8FE2-1ADD7F2A45A9}" destId="{A7407DD3-D6DA-4677-A907-1A4914972776}" srcOrd="1" destOrd="0" presId="urn:microsoft.com/office/officeart/2005/8/layout/pList2"/>
    <dgm:cxn modelId="{B00E8DE4-39C8-42B7-ACAE-85BC54D9ACE4}" type="presParOf" srcId="{A7407DD3-D6DA-4677-A907-1A4914972776}" destId="{E388DF70-764F-4909-B4C8-BB2E41EE9A7A}" srcOrd="0" destOrd="0" presId="urn:microsoft.com/office/officeart/2005/8/layout/pList2"/>
    <dgm:cxn modelId="{E22EF37B-1686-4AE3-9673-18AAEBD64C4E}" type="presParOf" srcId="{E388DF70-764F-4909-B4C8-BB2E41EE9A7A}" destId="{3F0F3073-B3E0-4344-84C1-4F9E49B7A5C4}" srcOrd="0" destOrd="0" presId="urn:microsoft.com/office/officeart/2005/8/layout/pList2"/>
    <dgm:cxn modelId="{5DCDAEDF-27E4-4DED-B26A-D4E4C4BCEDE3}" type="presParOf" srcId="{E388DF70-764F-4909-B4C8-BB2E41EE9A7A}" destId="{1D6E3042-A2CF-4111-9249-F424C84276C3}" srcOrd="1" destOrd="0" presId="urn:microsoft.com/office/officeart/2005/8/layout/pList2"/>
    <dgm:cxn modelId="{D4F6DBB1-4FB7-401D-9B19-854A6F17A41C}" type="presParOf" srcId="{E388DF70-764F-4909-B4C8-BB2E41EE9A7A}" destId="{A8C71BE1-799B-496E-BCE3-EB9C0DDF8D82}" srcOrd="2" destOrd="0" presId="urn:microsoft.com/office/officeart/2005/8/layout/pList2"/>
    <dgm:cxn modelId="{6501AECD-FEAC-4100-ADB6-B1A7CF664393}" type="presParOf" srcId="{A7407DD3-D6DA-4677-A907-1A4914972776}" destId="{C4495DDC-7D48-448A-A29B-7097E9FFDDC2}" srcOrd="1" destOrd="0" presId="urn:microsoft.com/office/officeart/2005/8/layout/pList2"/>
    <dgm:cxn modelId="{332E9E56-4634-4DAE-BE57-2E24BA70FAFF}" type="presParOf" srcId="{A7407DD3-D6DA-4677-A907-1A4914972776}" destId="{D260D007-95E9-445C-98E8-A4D46CD09D47}" srcOrd="2" destOrd="0" presId="urn:microsoft.com/office/officeart/2005/8/layout/pList2"/>
    <dgm:cxn modelId="{8D212FB3-4470-48FB-960A-8C16519F8226}" type="presParOf" srcId="{D260D007-95E9-445C-98E8-A4D46CD09D47}" destId="{0CDC460E-1ED0-45CE-AB2B-1092D618B513}" srcOrd="0" destOrd="0" presId="urn:microsoft.com/office/officeart/2005/8/layout/pList2"/>
    <dgm:cxn modelId="{B33D9940-ECBE-4FC0-A211-AF415502971B}" type="presParOf" srcId="{D260D007-95E9-445C-98E8-A4D46CD09D47}" destId="{A8A8CAFF-1B71-439C-A03C-2C4188F08A1C}" srcOrd="1" destOrd="0" presId="urn:microsoft.com/office/officeart/2005/8/layout/pList2"/>
    <dgm:cxn modelId="{BC28E25B-62E6-4AD8-AED5-42E0D5E8E445}" type="presParOf" srcId="{D260D007-95E9-445C-98E8-A4D46CD09D47}" destId="{E270EF0D-56AF-49B1-A368-2A92D77B9A49}" srcOrd="2" destOrd="0" presId="urn:microsoft.com/office/officeart/2005/8/layout/pList2"/>
    <dgm:cxn modelId="{621D1A04-08C8-4386-BCBE-32A0DBCC58F2}" type="presParOf" srcId="{A7407DD3-D6DA-4677-A907-1A4914972776}" destId="{F9D8CB30-4168-44D1-AAFB-BFDB71E42A37}" srcOrd="3" destOrd="0" presId="urn:microsoft.com/office/officeart/2005/8/layout/pList2"/>
    <dgm:cxn modelId="{3AEB5F59-3035-4594-AF58-D6BAABA5640E}" type="presParOf" srcId="{A7407DD3-D6DA-4677-A907-1A4914972776}" destId="{CBB75FEE-6F9E-46B0-87C8-5024DD02274F}" srcOrd="4" destOrd="0" presId="urn:microsoft.com/office/officeart/2005/8/layout/pList2"/>
    <dgm:cxn modelId="{7A19EFF0-C7D8-4409-85AC-3B97C98BB1C7}" type="presParOf" srcId="{CBB75FEE-6F9E-46B0-87C8-5024DD02274F}" destId="{653F7AEF-0E39-4980-981B-777C6BCF9A34}" srcOrd="0" destOrd="0" presId="urn:microsoft.com/office/officeart/2005/8/layout/pList2"/>
    <dgm:cxn modelId="{F6C7C5DE-7170-4BD7-B6E6-C29E4FFE6E24}" type="presParOf" srcId="{CBB75FEE-6F9E-46B0-87C8-5024DD02274F}" destId="{6578A1BB-C249-42FE-9BBA-9E562156D452}" srcOrd="1" destOrd="0" presId="urn:microsoft.com/office/officeart/2005/8/layout/pList2"/>
    <dgm:cxn modelId="{9CA2CC7E-9922-4244-AC56-FCCD1C81746B}" type="presParOf" srcId="{CBB75FEE-6F9E-46B0-87C8-5024DD02274F}" destId="{89258275-D6F4-42FC-9D90-AE17FE8CBA2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9F6422-F9B1-4BCF-8E2E-BF7A8CB4E0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F7512293-EA07-4111-B308-CA1CD998B4AB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Métricas integradas en los procesos del ciclo de vida del proyecto</a:t>
          </a:r>
          <a:endParaRPr lang="es-ES" dirty="0">
            <a:solidFill>
              <a:schemeClr val="tx1"/>
            </a:solidFill>
          </a:endParaRPr>
        </a:p>
      </dgm:t>
    </dgm:pt>
    <dgm:pt modelId="{57EEB439-B1E5-443F-B4C4-942AAD996618}" type="parTrans" cxnId="{970B405F-01E1-4BFD-AF8C-349567002AA5}">
      <dgm:prSet/>
      <dgm:spPr/>
      <dgm:t>
        <a:bodyPr/>
        <a:lstStyle/>
        <a:p>
          <a:endParaRPr lang="es-ES"/>
        </a:p>
      </dgm:t>
    </dgm:pt>
    <dgm:pt modelId="{1E7504F2-D982-4BED-845E-1D03231DB589}" type="sibTrans" cxnId="{970B405F-01E1-4BFD-AF8C-349567002AA5}">
      <dgm:prSet/>
      <dgm:spPr/>
      <dgm:t>
        <a:bodyPr/>
        <a:lstStyle/>
        <a:p>
          <a:endParaRPr lang="es-ES"/>
        </a:p>
      </dgm:t>
    </dgm:pt>
    <dgm:pt modelId="{DD8CE90A-973E-4411-9170-25EA32E80820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Toma de decisiones basadas en las métricas</a:t>
          </a:r>
          <a:endParaRPr lang="es-ES" dirty="0">
            <a:solidFill>
              <a:schemeClr val="tx1"/>
            </a:solidFill>
          </a:endParaRPr>
        </a:p>
      </dgm:t>
    </dgm:pt>
    <dgm:pt modelId="{5DC5E2F1-4813-467A-8ECD-0AF6EFEAA0D3}" type="parTrans" cxnId="{70C9CF5C-EED6-4C79-9366-07CB80C5452B}">
      <dgm:prSet/>
      <dgm:spPr/>
      <dgm:t>
        <a:bodyPr/>
        <a:lstStyle/>
        <a:p>
          <a:endParaRPr lang="es-ES"/>
        </a:p>
      </dgm:t>
    </dgm:pt>
    <dgm:pt modelId="{F838B6E8-61CB-443F-8485-8F4BC1837354}" type="sibTrans" cxnId="{70C9CF5C-EED6-4C79-9366-07CB80C5452B}">
      <dgm:prSet/>
      <dgm:spPr/>
      <dgm:t>
        <a:bodyPr/>
        <a:lstStyle/>
        <a:p>
          <a:endParaRPr lang="es-ES"/>
        </a:p>
      </dgm:t>
    </dgm:pt>
    <dgm:pt modelId="{EB9915C6-3E8E-4DB9-BF6A-93CD3CABC1E7}">
      <dgm:prSet/>
      <dgm:spPr/>
      <dgm:t>
        <a:bodyPr/>
        <a:lstStyle/>
        <a:p>
          <a:pPr rtl="0"/>
          <a:r>
            <a:rPr lang="es-MX" dirty="0" smtClean="0"/>
            <a:t>Las métricas no toman decisiones</a:t>
          </a:r>
          <a:endParaRPr lang="es-ES" dirty="0"/>
        </a:p>
      </dgm:t>
    </dgm:pt>
    <dgm:pt modelId="{041F9F49-43F5-4D6A-A74C-54EC422CB30E}" type="parTrans" cxnId="{B0E4EE6C-E5F1-4146-AE49-434FC0A310E7}">
      <dgm:prSet/>
      <dgm:spPr/>
      <dgm:t>
        <a:bodyPr/>
        <a:lstStyle/>
        <a:p>
          <a:endParaRPr lang="es-ES"/>
        </a:p>
      </dgm:t>
    </dgm:pt>
    <dgm:pt modelId="{E072E6AB-3C9D-4D92-BEA9-03349820A865}" type="sibTrans" cxnId="{B0E4EE6C-E5F1-4146-AE49-434FC0A310E7}">
      <dgm:prSet/>
      <dgm:spPr/>
      <dgm:t>
        <a:bodyPr/>
        <a:lstStyle/>
        <a:p>
          <a:endParaRPr lang="es-ES"/>
        </a:p>
      </dgm:t>
    </dgm:pt>
    <dgm:pt modelId="{C82E5E2F-D8CE-47FA-83CB-E2541ABA08D1}">
      <dgm:prSet/>
      <dgm:spPr/>
      <dgm:t>
        <a:bodyPr/>
        <a:lstStyle/>
        <a:p>
          <a:pPr rtl="0"/>
          <a:r>
            <a:rPr lang="es-MX" dirty="0" smtClean="0"/>
            <a:t>Las decisiones las toman las personas</a:t>
          </a:r>
          <a:endParaRPr lang="es-ES" dirty="0"/>
        </a:p>
      </dgm:t>
    </dgm:pt>
    <dgm:pt modelId="{BE208FF1-B77A-4EA0-B9C6-E48C1D73ED0F}" type="parTrans" cxnId="{9B30555B-BA51-4442-A9DE-7E98BF053FFC}">
      <dgm:prSet/>
      <dgm:spPr/>
      <dgm:t>
        <a:bodyPr/>
        <a:lstStyle/>
        <a:p>
          <a:endParaRPr lang="es-ES"/>
        </a:p>
      </dgm:t>
    </dgm:pt>
    <dgm:pt modelId="{D3923BFB-01BA-4BEF-A4F4-FC022F043126}" type="sibTrans" cxnId="{9B30555B-BA51-4442-A9DE-7E98BF053FFC}">
      <dgm:prSet/>
      <dgm:spPr/>
      <dgm:t>
        <a:bodyPr/>
        <a:lstStyle/>
        <a:p>
          <a:endParaRPr lang="es-ES"/>
        </a:p>
      </dgm:t>
    </dgm:pt>
    <dgm:pt modelId="{C065BE63-C4D1-43FD-A790-C0D8F5F04363}" type="pres">
      <dgm:prSet presAssocID="{449F6422-F9B1-4BCF-8E2E-BF7A8CB4E0A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2D511C2-86E4-44D7-B831-F4254A5107EF}" type="pres">
      <dgm:prSet presAssocID="{F7512293-EA07-4111-B308-CA1CD998B4AB}" presName="parentLin" presStyleCnt="0"/>
      <dgm:spPr/>
    </dgm:pt>
    <dgm:pt modelId="{60BB972F-82A6-4638-B41F-2BF82E8731BD}" type="pres">
      <dgm:prSet presAssocID="{F7512293-EA07-4111-B308-CA1CD998B4AB}" presName="parentLeftMargin" presStyleLbl="node1" presStyleIdx="0" presStyleCnt="2"/>
      <dgm:spPr/>
      <dgm:t>
        <a:bodyPr/>
        <a:lstStyle/>
        <a:p>
          <a:endParaRPr lang="es-ES"/>
        </a:p>
      </dgm:t>
    </dgm:pt>
    <dgm:pt modelId="{68CB066E-BD1E-4BB3-81CC-A7F0A15BDA2A}" type="pres">
      <dgm:prSet presAssocID="{F7512293-EA07-4111-B308-CA1CD998B4A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9D9646E-1FDF-49CF-9EBE-0F02C04649E6}" type="pres">
      <dgm:prSet presAssocID="{F7512293-EA07-4111-B308-CA1CD998B4AB}" presName="negativeSpace" presStyleCnt="0"/>
      <dgm:spPr/>
    </dgm:pt>
    <dgm:pt modelId="{70C44212-E7D0-465C-9146-D52D95FC7550}" type="pres">
      <dgm:prSet presAssocID="{F7512293-EA07-4111-B308-CA1CD998B4AB}" presName="childText" presStyleLbl="conFgAcc1" presStyleIdx="0" presStyleCnt="2">
        <dgm:presLayoutVars>
          <dgm:bulletEnabled val="1"/>
        </dgm:presLayoutVars>
      </dgm:prSet>
      <dgm:spPr/>
    </dgm:pt>
    <dgm:pt modelId="{5D1E3D16-E2E6-43ED-8276-06E73E040C78}" type="pres">
      <dgm:prSet presAssocID="{1E7504F2-D982-4BED-845E-1D03231DB589}" presName="spaceBetweenRectangles" presStyleCnt="0"/>
      <dgm:spPr/>
    </dgm:pt>
    <dgm:pt modelId="{3CF194D7-1EBC-471B-88F7-467811734268}" type="pres">
      <dgm:prSet presAssocID="{DD8CE90A-973E-4411-9170-25EA32E80820}" presName="parentLin" presStyleCnt="0"/>
      <dgm:spPr/>
    </dgm:pt>
    <dgm:pt modelId="{E7034753-99F5-4A96-B0E7-24A057EEEEA2}" type="pres">
      <dgm:prSet presAssocID="{DD8CE90A-973E-4411-9170-25EA32E80820}" presName="parentLeftMargin" presStyleLbl="node1" presStyleIdx="0" presStyleCnt="2"/>
      <dgm:spPr/>
      <dgm:t>
        <a:bodyPr/>
        <a:lstStyle/>
        <a:p>
          <a:endParaRPr lang="es-ES"/>
        </a:p>
      </dgm:t>
    </dgm:pt>
    <dgm:pt modelId="{9B736917-555B-461E-ADF6-81EDE849C729}" type="pres">
      <dgm:prSet presAssocID="{DD8CE90A-973E-4411-9170-25EA32E8082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DDB600-B535-4F90-A38C-A6519BD07F05}" type="pres">
      <dgm:prSet presAssocID="{DD8CE90A-973E-4411-9170-25EA32E80820}" presName="negativeSpace" presStyleCnt="0"/>
      <dgm:spPr/>
    </dgm:pt>
    <dgm:pt modelId="{53ACAD27-C586-49A6-8357-233665E07924}" type="pres">
      <dgm:prSet presAssocID="{DD8CE90A-973E-4411-9170-25EA32E8082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70B405F-01E1-4BFD-AF8C-349567002AA5}" srcId="{449F6422-F9B1-4BCF-8E2E-BF7A8CB4E0AD}" destId="{F7512293-EA07-4111-B308-CA1CD998B4AB}" srcOrd="0" destOrd="0" parTransId="{57EEB439-B1E5-443F-B4C4-942AAD996618}" sibTransId="{1E7504F2-D982-4BED-845E-1D03231DB589}"/>
    <dgm:cxn modelId="{83DE54F1-21DA-4785-828E-A6E8026BB2AE}" type="presOf" srcId="{F7512293-EA07-4111-B308-CA1CD998B4AB}" destId="{60BB972F-82A6-4638-B41F-2BF82E8731BD}" srcOrd="0" destOrd="0" presId="urn:microsoft.com/office/officeart/2005/8/layout/list1"/>
    <dgm:cxn modelId="{70C9CF5C-EED6-4C79-9366-07CB80C5452B}" srcId="{449F6422-F9B1-4BCF-8E2E-BF7A8CB4E0AD}" destId="{DD8CE90A-973E-4411-9170-25EA32E80820}" srcOrd="1" destOrd="0" parTransId="{5DC5E2F1-4813-467A-8ECD-0AF6EFEAA0D3}" sibTransId="{F838B6E8-61CB-443F-8485-8F4BC1837354}"/>
    <dgm:cxn modelId="{5A459D1B-851E-465D-96D4-961CBAA565EF}" type="presOf" srcId="{F7512293-EA07-4111-B308-CA1CD998B4AB}" destId="{68CB066E-BD1E-4BB3-81CC-A7F0A15BDA2A}" srcOrd="1" destOrd="0" presId="urn:microsoft.com/office/officeart/2005/8/layout/list1"/>
    <dgm:cxn modelId="{193C3AEA-AFE1-4FF2-BA78-7C9FDF71D297}" type="presOf" srcId="{C82E5E2F-D8CE-47FA-83CB-E2541ABA08D1}" destId="{53ACAD27-C586-49A6-8357-233665E07924}" srcOrd="0" destOrd="1" presId="urn:microsoft.com/office/officeart/2005/8/layout/list1"/>
    <dgm:cxn modelId="{493C343C-E76D-4B62-A9E0-57B407EC62F7}" type="presOf" srcId="{DD8CE90A-973E-4411-9170-25EA32E80820}" destId="{9B736917-555B-461E-ADF6-81EDE849C729}" srcOrd="1" destOrd="0" presId="urn:microsoft.com/office/officeart/2005/8/layout/list1"/>
    <dgm:cxn modelId="{B0E4EE6C-E5F1-4146-AE49-434FC0A310E7}" srcId="{DD8CE90A-973E-4411-9170-25EA32E80820}" destId="{EB9915C6-3E8E-4DB9-BF6A-93CD3CABC1E7}" srcOrd="0" destOrd="0" parTransId="{041F9F49-43F5-4D6A-A74C-54EC422CB30E}" sibTransId="{E072E6AB-3C9D-4D92-BEA9-03349820A865}"/>
    <dgm:cxn modelId="{9B30555B-BA51-4442-A9DE-7E98BF053FFC}" srcId="{DD8CE90A-973E-4411-9170-25EA32E80820}" destId="{C82E5E2F-D8CE-47FA-83CB-E2541ABA08D1}" srcOrd="1" destOrd="0" parTransId="{BE208FF1-B77A-4EA0-B9C6-E48C1D73ED0F}" sibTransId="{D3923BFB-01BA-4BEF-A4F4-FC022F043126}"/>
    <dgm:cxn modelId="{5F7020D6-2D12-48B8-AF55-9180243CC8F2}" type="presOf" srcId="{449F6422-F9B1-4BCF-8E2E-BF7A8CB4E0AD}" destId="{C065BE63-C4D1-43FD-A790-C0D8F5F04363}" srcOrd="0" destOrd="0" presId="urn:microsoft.com/office/officeart/2005/8/layout/list1"/>
    <dgm:cxn modelId="{DF719116-82BC-4DA0-8889-0A508D60C55A}" type="presOf" srcId="{EB9915C6-3E8E-4DB9-BF6A-93CD3CABC1E7}" destId="{53ACAD27-C586-49A6-8357-233665E07924}" srcOrd="0" destOrd="0" presId="urn:microsoft.com/office/officeart/2005/8/layout/list1"/>
    <dgm:cxn modelId="{1F5F58B4-BE71-4E86-B13F-695009610FA1}" type="presOf" srcId="{DD8CE90A-973E-4411-9170-25EA32E80820}" destId="{E7034753-99F5-4A96-B0E7-24A057EEEEA2}" srcOrd="0" destOrd="0" presId="urn:microsoft.com/office/officeart/2005/8/layout/list1"/>
    <dgm:cxn modelId="{3433A147-A1AF-41A2-9A99-49EB10155EF4}" type="presParOf" srcId="{C065BE63-C4D1-43FD-A790-C0D8F5F04363}" destId="{72D511C2-86E4-44D7-B831-F4254A5107EF}" srcOrd="0" destOrd="0" presId="urn:microsoft.com/office/officeart/2005/8/layout/list1"/>
    <dgm:cxn modelId="{CA409309-D872-4BD5-A183-A9F449EB65DF}" type="presParOf" srcId="{72D511C2-86E4-44D7-B831-F4254A5107EF}" destId="{60BB972F-82A6-4638-B41F-2BF82E8731BD}" srcOrd="0" destOrd="0" presId="urn:microsoft.com/office/officeart/2005/8/layout/list1"/>
    <dgm:cxn modelId="{5195D6F3-9A28-49FC-9A05-E0415F07088C}" type="presParOf" srcId="{72D511C2-86E4-44D7-B831-F4254A5107EF}" destId="{68CB066E-BD1E-4BB3-81CC-A7F0A15BDA2A}" srcOrd="1" destOrd="0" presId="urn:microsoft.com/office/officeart/2005/8/layout/list1"/>
    <dgm:cxn modelId="{6EE998BF-0AD4-4EC8-87D8-D896F9480DFD}" type="presParOf" srcId="{C065BE63-C4D1-43FD-A790-C0D8F5F04363}" destId="{A9D9646E-1FDF-49CF-9EBE-0F02C04649E6}" srcOrd="1" destOrd="0" presId="urn:microsoft.com/office/officeart/2005/8/layout/list1"/>
    <dgm:cxn modelId="{698E46A6-80D3-4F48-B48A-E9CC195549F3}" type="presParOf" srcId="{C065BE63-C4D1-43FD-A790-C0D8F5F04363}" destId="{70C44212-E7D0-465C-9146-D52D95FC7550}" srcOrd="2" destOrd="0" presId="urn:microsoft.com/office/officeart/2005/8/layout/list1"/>
    <dgm:cxn modelId="{C752DC6A-223E-482E-915B-6279B32E76A0}" type="presParOf" srcId="{C065BE63-C4D1-43FD-A790-C0D8F5F04363}" destId="{5D1E3D16-E2E6-43ED-8276-06E73E040C78}" srcOrd="3" destOrd="0" presId="urn:microsoft.com/office/officeart/2005/8/layout/list1"/>
    <dgm:cxn modelId="{3A48249C-7802-40BC-8896-0853D90BAA4B}" type="presParOf" srcId="{C065BE63-C4D1-43FD-A790-C0D8F5F04363}" destId="{3CF194D7-1EBC-471B-88F7-467811734268}" srcOrd="4" destOrd="0" presId="urn:microsoft.com/office/officeart/2005/8/layout/list1"/>
    <dgm:cxn modelId="{98E54C2F-7A07-4161-9CEC-DC962FB95C23}" type="presParOf" srcId="{3CF194D7-1EBC-471B-88F7-467811734268}" destId="{E7034753-99F5-4A96-B0E7-24A057EEEEA2}" srcOrd="0" destOrd="0" presId="urn:microsoft.com/office/officeart/2005/8/layout/list1"/>
    <dgm:cxn modelId="{93DB71D9-F367-4BD6-ADC8-BDE7DD96508B}" type="presParOf" srcId="{3CF194D7-1EBC-471B-88F7-467811734268}" destId="{9B736917-555B-461E-ADF6-81EDE849C729}" srcOrd="1" destOrd="0" presId="urn:microsoft.com/office/officeart/2005/8/layout/list1"/>
    <dgm:cxn modelId="{7C1113EB-9717-4F4E-82E0-6E2C52B90439}" type="presParOf" srcId="{C065BE63-C4D1-43FD-A790-C0D8F5F04363}" destId="{2EDDB600-B535-4F90-A38C-A6519BD07F05}" srcOrd="5" destOrd="0" presId="urn:microsoft.com/office/officeart/2005/8/layout/list1"/>
    <dgm:cxn modelId="{4FE59C1E-C4D9-4B52-BCCA-81564978529B}" type="presParOf" srcId="{C065BE63-C4D1-43FD-A790-C0D8F5F04363}" destId="{53ACAD27-C586-49A6-8357-233665E0792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7C19D1-0C39-4051-BF52-456899C15D24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7654673-ECE5-4A0B-A537-C62796146849}">
      <dgm:prSet/>
      <dgm:spPr/>
      <dgm:t>
        <a:bodyPr/>
        <a:lstStyle/>
        <a:p>
          <a:pPr rtl="0"/>
          <a:r>
            <a:rPr lang="es-MX" dirty="0" smtClean="0"/>
            <a:t>Un buen sistema de métricas debe ayudar a contestar preguntas como …</a:t>
          </a:r>
          <a:endParaRPr lang="es-ES" dirty="0"/>
        </a:p>
      </dgm:t>
    </dgm:pt>
    <dgm:pt modelId="{FDCDB4DA-4175-4288-AC4C-49275157EA09}" type="parTrans" cxnId="{6C4AB4CC-B9E9-40D6-9E4A-864A7C3B476B}">
      <dgm:prSet/>
      <dgm:spPr/>
      <dgm:t>
        <a:bodyPr/>
        <a:lstStyle/>
        <a:p>
          <a:endParaRPr lang="es-ES"/>
        </a:p>
      </dgm:t>
    </dgm:pt>
    <dgm:pt modelId="{C2451950-1267-45F1-8A4A-1106D33156BC}" type="sibTrans" cxnId="{6C4AB4CC-B9E9-40D6-9E4A-864A7C3B476B}">
      <dgm:prSet/>
      <dgm:spPr/>
      <dgm:t>
        <a:bodyPr/>
        <a:lstStyle/>
        <a:p>
          <a:endParaRPr lang="es-ES"/>
        </a:p>
      </dgm:t>
    </dgm:pt>
    <dgm:pt modelId="{1D2AB7E0-0695-49AB-A652-55E54D82B875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Consigue la organización los objetivos planteados?</a:t>
          </a:r>
          <a:endParaRPr lang="es-ES" dirty="0">
            <a:solidFill>
              <a:schemeClr val="tx1"/>
            </a:solidFill>
          </a:endParaRPr>
        </a:p>
      </dgm:t>
    </dgm:pt>
    <dgm:pt modelId="{1F7BAFD0-7AFC-4103-9B77-7286F17A007F}" type="parTrans" cxnId="{BE6D5F15-2E90-4BBE-8C67-C1A7E27B9670}">
      <dgm:prSet/>
      <dgm:spPr/>
      <dgm:t>
        <a:bodyPr/>
        <a:lstStyle/>
        <a:p>
          <a:endParaRPr lang="es-ES"/>
        </a:p>
      </dgm:t>
    </dgm:pt>
    <dgm:pt modelId="{3D2C59FD-B937-4E5B-B5E4-E4F11DAB6BE8}" type="sibTrans" cxnId="{BE6D5F15-2E90-4BBE-8C67-C1A7E27B9670}">
      <dgm:prSet/>
      <dgm:spPr/>
      <dgm:t>
        <a:bodyPr/>
        <a:lstStyle/>
        <a:p>
          <a:endParaRPr lang="es-ES"/>
        </a:p>
      </dgm:t>
    </dgm:pt>
    <dgm:pt modelId="{877B7A10-A139-479D-9DC5-E57EA2B14A37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Consigue el retorno de inversión deseado?</a:t>
          </a:r>
          <a:endParaRPr lang="es-ES" dirty="0">
            <a:solidFill>
              <a:schemeClr val="tx1"/>
            </a:solidFill>
          </a:endParaRPr>
        </a:p>
      </dgm:t>
    </dgm:pt>
    <dgm:pt modelId="{B01153AE-8FDD-4992-90EC-7097BBA67400}" type="parTrans" cxnId="{7DAC3D55-264A-473E-AE0E-35B8AA4588F9}">
      <dgm:prSet/>
      <dgm:spPr/>
      <dgm:t>
        <a:bodyPr/>
        <a:lstStyle/>
        <a:p>
          <a:endParaRPr lang="es-ES"/>
        </a:p>
      </dgm:t>
    </dgm:pt>
    <dgm:pt modelId="{D37E003D-88BC-4D21-8A9D-9BD8D3A96AFF}" type="sibTrans" cxnId="{7DAC3D55-264A-473E-AE0E-35B8AA4588F9}">
      <dgm:prSet/>
      <dgm:spPr/>
      <dgm:t>
        <a:bodyPr/>
        <a:lstStyle/>
        <a:p>
          <a:endParaRPr lang="es-ES"/>
        </a:p>
      </dgm:t>
    </dgm:pt>
    <dgm:pt modelId="{9C430357-F703-49A6-8236-2B4BF0CBC79C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Están los proyectos seleccionados alineados con los objetivos estratégicos?</a:t>
          </a:r>
          <a:endParaRPr lang="es-ES" dirty="0">
            <a:solidFill>
              <a:schemeClr val="tx1"/>
            </a:solidFill>
          </a:endParaRPr>
        </a:p>
      </dgm:t>
    </dgm:pt>
    <dgm:pt modelId="{83C23398-2CE1-4132-A1E3-25785D31CD02}" type="parTrans" cxnId="{598ECFC4-08C0-494D-8F76-8883801DC98A}">
      <dgm:prSet/>
      <dgm:spPr/>
      <dgm:t>
        <a:bodyPr/>
        <a:lstStyle/>
        <a:p>
          <a:endParaRPr lang="es-ES"/>
        </a:p>
      </dgm:t>
    </dgm:pt>
    <dgm:pt modelId="{DC6A2A1B-A732-4732-9A73-E43C280D0472}" type="sibTrans" cxnId="{598ECFC4-08C0-494D-8F76-8883801DC98A}">
      <dgm:prSet/>
      <dgm:spPr/>
      <dgm:t>
        <a:bodyPr/>
        <a:lstStyle/>
        <a:p>
          <a:endParaRPr lang="es-ES"/>
        </a:p>
      </dgm:t>
    </dgm:pt>
    <dgm:pt modelId="{1B6F5674-290A-450D-A843-A1E904110FFC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Los proyectos apoyan las necesidades y objetivos del negocio?</a:t>
          </a:r>
          <a:endParaRPr lang="es-ES" dirty="0">
            <a:solidFill>
              <a:schemeClr val="tx1"/>
            </a:solidFill>
          </a:endParaRPr>
        </a:p>
      </dgm:t>
    </dgm:pt>
    <dgm:pt modelId="{8D05858A-7804-489D-A8DC-E0972AD64F02}" type="parTrans" cxnId="{1CBA36D1-D3B9-4215-8299-BF404A8DB482}">
      <dgm:prSet/>
      <dgm:spPr/>
      <dgm:t>
        <a:bodyPr/>
        <a:lstStyle/>
        <a:p>
          <a:endParaRPr lang="es-ES"/>
        </a:p>
      </dgm:t>
    </dgm:pt>
    <dgm:pt modelId="{1893BAE2-3876-4C48-BDB4-DB662A0C8FB7}" type="sibTrans" cxnId="{1CBA36D1-D3B9-4215-8299-BF404A8DB482}">
      <dgm:prSet/>
      <dgm:spPr/>
      <dgm:t>
        <a:bodyPr/>
        <a:lstStyle/>
        <a:p>
          <a:endParaRPr lang="es-ES"/>
        </a:p>
      </dgm:t>
    </dgm:pt>
    <dgm:pt modelId="{4BE99C9F-2CAA-4DF1-A834-DF1ECFEC9260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Se están cumpliendo los objetivos del proyecto?</a:t>
          </a:r>
          <a:endParaRPr lang="es-ES" dirty="0">
            <a:solidFill>
              <a:schemeClr val="tx1"/>
            </a:solidFill>
          </a:endParaRPr>
        </a:p>
      </dgm:t>
    </dgm:pt>
    <dgm:pt modelId="{C604852A-D1C2-40F8-A922-61E9522A79F8}" type="parTrans" cxnId="{80E5F144-99A6-4CFB-92D6-52A75A0378DF}">
      <dgm:prSet/>
      <dgm:spPr/>
      <dgm:t>
        <a:bodyPr/>
        <a:lstStyle/>
        <a:p>
          <a:endParaRPr lang="es-ES"/>
        </a:p>
      </dgm:t>
    </dgm:pt>
    <dgm:pt modelId="{CD9A1419-B1C9-4B37-8923-3A1E08374C03}" type="sibTrans" cxnId="{80E5F144-99A6-4CFB-92D6-52A75A0378DF}">
      <dgm:prSet/>
      <dgm:spPr/>
      <dgm:t>
        <a:bodyPr/>
        <a:lstStyle/>
        <a:p>
          <a:endParaRPr lang="es-ES"/>
        </a:p>
      </dgm:t>
    </dgm:pt>
    <dgm:pt modelId="{9C6201EB-EB2D-4043-B100-6C133BC1F45D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Se están satisfaciendo los criterios de éxito del cliente?</a:t>
          </a:r>
          <a:endParaRPr lang="es-ES" dirty="0">
            <a:solidFill>
              <a:schemeClr val="tx1"/>
            </a:solidFill>
          </a:endParaRPr>
        </a:p>
      </dgm:t>
    </dgm:pt>
    <dgm:pt modelId="{EFB91BFA-CD8A-4EA7-8780-E189704A081D}" type="parTrans" cxnId="{9D09B5F7-7648-4B36-BA60-1F510B248228}">
      <dgm:prSet/>
      <dgm:spPr/>
      <dgm:t>
        <a:bodyPr/>
        <a:lstStyle/>
        <a:p>
          <a:endParaRPr lang="es-ES"/>
        </a:p>
      </dgm:t>
    </dgm:pt>
    <dgm:pt modelId="{9225169A-C5E7-41E9-AB40-17542E345382}" type="sibTrans" cxnId="{9D09B5F7-7648-4B36-BA60-1F510B248228}">
      <dgm:prSet/>
      <dgm:spPr/>
      <dgm:t>
        <a:bodyPr/>
        <a:lstStyle/>
        <a:p>
          <a:endParaRPr lang="es-ES"/>
        </a:p>
      </dgm:t>
    </dgm:pt>
    <dgm:pt modelId="{60DE0D5D-AD36-44B1-A965-4D812BE7AB69}" type="pres">
      <dgm:prSet presAssocID="{AC7C19D1-0C39-4051-BF52-456899C15D24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249067DD-A2C8-4E8A-8B5D-16079FF8B708}" type="pres">
      <dgm:prSet presAssocID="{77654673-ECE5-4A0B-A537-C62796146849}" presName="compositeNode" presStyleCnt="0">
        <dgm:presLayoutVars>
          <dgm:bulletEnabled val="1"/>
        </dgm:presLayoutVars>
      </dgm:prSet>
      <dgm:spPr/>
    </dgm:pt>
    <dgm:pt modelId="{D9023AAF-4F8B-4CBD-92FE-73993678D905}" type="pres">
      <dgm:prSet presAssocID="{77654673-ECE5-4A0B-A537-C62796146849}" presName="image" presStyleLbl="fgImgPlace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A9FD182-C63B-44E2-8480-616A3C768329}" type="pres">
      <dgm:prSet presAssocID="{77654673-ECE5-4A0B-A537-C62796146849}" presName="child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DF573B6-CFA8-4CB9-B517-E0003039279A}" type="pres">
      <dgm:prSet presAssocID="{77654673-ECE5-4A0B-A537-C62796146849}" presName="parentNode" presStyleLbl="revTx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E6D5F15-2E90-4BBE-8C67-C1A7E27B9670}" srcId="{77654673-ECE5-4A0B-A537-C62796146849}" destId="{1D2AB7E0-0695-49AB-A652-55E54D82B875}" srcOrd="0" destOrd="0" parTransId="{1F7BAFD0-7AFC-4103-9B77-7286F17A007F}" sibTransId="{3D2C59FD-B937-4E5B-B5E4-E4F11DAB6BE8}"/>
    <dgm:cxn modelId="{15BC46F5-B83B-4DA2-9F05-EB6ED6E54E83}" type="presOf" srcId="{9C6201EB-EB2D-4043-B100-6C133BC1F45D}" destId="{CA9FD182-C63B-44E2-8480-616A3C768329}" srcOrd="0" destOrd="5" presId="urn:microsoft.com/office/officeart/2005/8/layout/hList2"/>
    <dgm:cxn modelId="{EF523B3E-CCC2-40A4-A94B-924A00229B98}" type="presOf" srcId="{AC7C19D1-0C39-4051-BF52-456899C15D24}" destId="{60DE0D5D-AD36-44B1-A965-4D812BE7AB69}" srcOrd="0" destOrd="0" presId="urn:microsoft.com/office/officeart/2005/8/layout/hList2"/>
    <dgm:cxn modelId="{6C4AB4CC-B9E9-40D6-9E4A-864A7C3B476B}" srcId="{AC7C19D1-0C39-4051-BF52-456899C15D24}" destId="{77654673-ECE5-4A0B-A537-C62796146849}" srcOrd="0" destOrd="0" parTransId="{FDCDB4DA-4175-4288-AC4C-49275157EA09}" sibTransId="{C2451950-1267-45F1-8A4A-1106D33156BC}"/>
    <dgm:cxn modelId="{68510C9C-4C6E-4719-9950-A9C161C3659E}" type="presOf" srcId="{9C430357-F703-49A6-8236-2B4BF0CBC79C}" destId="{CA9FD182-C63B-44E2-8480-616A3C768329}" srcOrd="0" destOrd="2" presId="urn:microsoft.com/office/officeart/2005/8/layout/hList2"/>
    <dgm:cxn modelId="{9D09B5F7-7648-4B36-BA60-1F510B248228}" srcId="{77654673-ECE5-4A0B-A537-C62796146849}" destId="{9C6201EB-EB2D-4043-B100-6C133BC1F45D}" srcOrd="5" destOrd="0" parTransId="{EFB91BFA-CD8A-4EA7-8780-E189704A081D}" sibTransId="{9225169A-C5E7-41E9-AB40-17542E345382}"/>
    <dgm:cxn modelId="{80E5F144-99A6-4CFB-92D6-52A75A0378DF}" srcId="{77654673-ECE5-4A0B-A537-C62796146849}" destId="{4BE99C9F-2CAA-4DF1-A834-DF1ECFEC9260}" srcOrd="4" destOrd="0" parTransId="{C604852A-D1C2-40F8-A922-61E9522A79F8}" sibTransId="{CD9A1419-B1C9-4B37-8923-3A1E08374C03}"/>
    <dgm:cxn modelId="{AC92A0EE-EC3A-4063-8253-4C584A839CFA}" type="presOf" srcId="{4BE99C9F-2CAA-4DF1-A834-DF1ECFEC9260}" destId="{CA9FD182-C63B-44E2-8480-616A3C768329}" srcOrd="0" destOrd="4" presId="urn:microsoft.com/office/officeart/2005/8/layout/hList2"/>
    <dgm:cxn modelId="{65C16EFB-94FE-42BC-BF37-7C5E3B91F19D}" type="presOf" srcId="{77654673-ECE5-4A0B-A537-C62796146849}" destId="{0DF573B6-CFA8-4CB9-B517-E0003039279A}" srcOrd="0" destOrd="0" presId="urn:microsoft.com/office/officeart/2005/8/layout/hList2"/>
    <dgm:cxn modelId="{F0149AF7-868D-406E-AEBC-DC007E2D4803}" type="presOf" srcId="{1B6F5674-290A-450D-A843-A1E904110FFC}" destId="{CA9FD182-C63B-44E2-8480-616A3C768329}" srcOrd="0" destOrd="3" presId="urn:microsoft.com/office/officeart/2005/8/layout/hList2"/>
    <dgm:cxn modelId="{598ECFC4-08C0-494D-8F76-8883801DC98A}" srcId="{77654673-ECE5-4A0B-A537-C62796146849}" destId="{9C430357-F703-49A6-8236-2B4BF0CBC79C}" srcOrd="2" destOrd="0" parTransId="{83C23398-2CE1-4132-A1E3-25785D31CD02}" sibTransId="{DC6A2A1B-A732-4732-9A73-E43C280D0472}"/>
    <dgm:cxn modelId="{EA5C2E14-526B-4C3D-829C-016D06B0DBAA}" type="presOf" srcId="{877B7A10-A139-479D-9DC5-E57EA2B14A37}" destId="{CA9FD182-C63B-44E2-8480-616A3C768329}" srcOrd="0" destOrd="1" presId="urn:microsoft.com/office/officeart/2005/8/layout/hList2"/>
    <dgm:cxn modelId="{7DAC3D55-264A-473E-AE0E-35B8AA4588F9}" srcId="{77654673-ECE5-4A0B-A537-C62796146849}" destId="{877B7A10-A139-479D-9DC5-E57EA2B14A37}" srcOrd="1" destOrd="0" parTransId="{B01153AE-8FDD-4992-90EC-7097BBA67400}" sibTransId="{D37E003D-88BC-4D21-8A9D-9BD8D3A96AFF}"/>
    <dgm:cxn modelId="{1CBA36D1-D3B9-4215-8299-BF404A8DB482}" srcId="{77654673-ECE5-4A0B-A537-C62796146849}" destId="{1B6F5674-290A-450D-A843-A1E904110FFC}" srcOrd="3" destOrd="0" parTransId="{8D05858A-7804-489D-A8DC-E0972AD64F02}" sibTransId="{1893BAE2-3876-4C48-BDB4-DB662A0C8FB7}"/>
    <dgm:cxn modelId="{64AD715B-7873-45A6-8A11-BA09CA7B5EA1}" type="presOf" srcId="{1D2AB7E0-0695-49AB-A652-55E54D82B875}" destId="{CA9FD182-C63B-44E2-8480-616A3C768329}" srcOrd="0" destOrd="0" presId="urn:microsoft.com/office/officeart/2005/8/layout/hList2"/>
    <dgm:cxn modelId="{A35A04B0-69D8-41B0-9678-32689B9A7DCB}" type="presParOf" srcId="{60DE0D5D-AD36-44B1-A965-4D812BE7AB69}" destId="{249067DD-A2C8-4E8A-8B5D-16079FF8B708}" srcOrd="0" destOrd="0" presId="urn:microsoft.com/office/officeart/2005/8/layout/hList2"/>
    <dgm:cxn modelId="{4528DF5E-1AC3-4F84-904F-1C08CE1CF1BD}" type="presParOf" srcId="{249067DD-A2C8-4E8A-8B5D-16079FF8B708}" destId="{D9023AAF-4F8B-4CBD-92FE-73993678D905}" srcOrd="0" destOrd="0" presId="urn:microsoft.com/office/officeart/2005/8/layout/hList2"/>
    <dgm:cxn modelId="{8C48FCE2-A562-4C06-A188-8B4E80B386B3}" type="presParOf" srcId="{249067DD-A2C8-4E8A-8B5D-16079FF8B708}" destId="{CA9FD182-C63B-44E2-8480-616A3C768329}" srcOrd="1" destOrd="0" presId="urn:microsoft.com/office/officeart/2005/8/layout/hList2"/>
    <dgm:cxn modelId="{94F74287-F1F7-4097-9C63-9D05092FF327}" type="presParOf" srcId="{249067DD-A2C8-4E8A-8B5D-16079FF8B708}" destId="{0DF573B6-CFA8-4CB9-B517-E0003039279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E905D51-A42E-41CD-B615-A5403C425402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7BA7F44-7117-4237-B2A1-D65A0F99CB30}">
      <dgm:prSet/>
      <dgm:spPr>
        <a:solidFill>
          <a:srgbClr val="002060"/>
        </a:solidFill>
        <a:ln>
          <a:solidFill>
            <a:srgbClr val="0070C0"/>
          </a:solidFill>
        </a:ln>
      </dgm:spPr>
      <dgm:t>
        <a:bodyPr/>
        <a:lstStyle/>
        <a:p>
          <a:pPr rtl="0"/>
          <a:r>
            <a:rPr lang="es-MX" i="1" dirty="0" smtClean="0"/>
            <a:t>Cosas</a:t>
          </a:r>
          <a:r>
            <a:rPr lang="es-MX" dirty="0" smtClean="0"/>
            <a:t>: signos tangibles y visibles de la implementación del proyecto</a:t>
          </a:r>
          <a:endParaRPr lang="es-ES" dirty="0"/>
        </a:p>
      </dgm:t>
    </dgm:pt>
    <dgm:pt modelId="{78FE1590-C6C9-49C7-A5BE-51CBCCBC1B90}" type="parTrans" cxnId="{84EAD3E6-C97F-4D75-9F2E-84EA37C7E66B}">
      <dgm:prSet/>
      <dgm:spPr/>
      <dgm:t>
        <a:bodyPr/>
        <a:lstStyle/>
        <a:p>
          <a:endParaRPr lang="es-ES"/>
        </a:p>
      </dgm:t>
    </dgm:pt>
    <dgm:pt modelId="{CFD3A50B-FA1C-4629-B97D-7C9D6096BDF4}" type="sibTrans" cxnId="{84EAD3E6-C97F-4D75-9F2E-84EA37C7E66B}">
      <dgm:prSet/>
      <dgm:spPr/>
      <dgm:t>
        <a:bodyPr/>
        <a:lstStyle/>
        <a:p>
          <a:endParaRPr lang="es-ES"/>
        </a:p>
      </dgm:t>
    </dgm:pt>
    <dgm:pt modelId="{55FDF83A-4D17-4E25-B958-DEE464A3F396}">
      <dgm:prSet/>
      <dgm:spPr>
        <a:solidFill>
          <a:srgbClr val="3C3CB6"/>
        </a:solidFill>
      </dgm:spPr>
      <dgm:t>
        <a:bodyPr/>
        <a:lstStyle/>
        <a:p>
          <a:pPr rtl="0"/>
          <a:r>
            <a:rPr lang="es-MX" dirty="0" smtClean="0"/>
            <a:t>Las métricas sobre cosas miden la salud del proyecto</a:t>
          </a:r>
          <a:endParaRPr lang="es-ES" dirty="0"/>
        </a:p>
      </dgm:t>
    </dgm:pt>
    <dgm:pt modelId="{0779CB18-B658-4695-8B4A-7ECB7C4A7736}" type="parTrans" cxnId="{FB5CD016-DA7A-4D66-8DAC-C4484B12C77C}">
      <dgm:prSet/>
      <dgm:spPr/>
      <dgm:t>
        <a:bodyPr/>
        <a:lstStyle/>
        <a:p>
          <a:endParaRPr lang="es-ES"/>
        </a:p>
      </dgm:t>
    </dgm:pt>
    <dgm:pt modelId="{6EA66BD6-578C-403D-A2ED-3A9B9D22C9D9}" type="sibTrans" cxnId="{FB5CD016-DA7A-4D66-8DAC-C4484B12C77C}">
      <dgm:prSet/>
      <dgm:spPr/>
      <dgm:t>
        <a:bodyPr/>
        <a:lstStyle/>
        <a:p>
          <a:endParaRPr lang="es-ES"/>
        </a:p>
      </dgm:t>
    </dgm:pt>
    <dgm:pt modelId="{D9B3CE0D-09FD-4001-8105-82800A9142A0}">
      <dgm:prSet/>
      <dgm:spPr>
        <a:solidFill>
          <a:srgbClr val="6262CA"/>
        </a:solidFill>
      </dgm:spPr>
      <dgm:t>
        <a:bodyPr/>
        <a:lstStyle/>
        <a:p>
          <a:pPr rtl="0"/>
          <a:r>
            <a:rPr lang="es-MX" dirty="0" smtClean="0"/>
            <a:t>Típicamente cubren aspectos de:</a:t>
          </a:r>
          <a:endParaRPr lang="es-ES" dirty="0"/>
        </a:p>
      </dgm:t>
    </dgm:pt>
    <dgm:pt modelId="{F5BF7640-9EFA-44B0-B663-69CE5A850C14}" type="parTrans" cxnId="{E9957E08-51D5-4F9E-804A-8A82D4FD751D}">
      <dgm:prSet/>
      <dgm:spPr/>
      <dgm:t>
        <a:bodyPr/>
        <a:lstStyle/>
        <a:p>
          <a:endParaRPr lang="es-ES"/>
        </a:p>
      </dgm:t>
    </dgm:pt>
    <dgm:pt modelId="{E964B802-B281-4ECD-AA75-E4FAE2CD5289}" type="sibTrans" cxnId="{E9957E08-51D5-4F9E-804A-8A82D4FD751D}">
      <dgm:prSet/>
      <dgm:spPr/>
      <dgm:t>
        <a:bodyPr/>
        <a:lstStyle/>
        <a:p>
          <a:endParaRPr lang="es-ES"/>
        </a:p>
      </dgm:t>
    </dgm:pt>
    <dgm:pt modelId="{104BE994-80A6-4472-B108-8D1CD2F88376}">
      <dgm:prSet/>
      <dgm:spPr/>
      <dgm:t>
        <a:bodyPr/>
        <a:lstStyle/>
        <a:p>
          <a:pPr rtl="0"/>
          <a:r>
            <a:rPr lang="es-MX" dirty="0" smtClean="0"/>
            <a:t>Cronograma</a:t>
          </a:r>
          <a:endParaRPr lang="es-ES" dirty="0"/>
        </a:p>
      </dgm:t>
    </dgm:pt>
    <dgm:pt modelId="{EDDA47D8-93D5-4C11-94E3-388E05557D6F}" type="parTrans" cxnId="{F425A263-202C-45DA-894B-D9BDC932EB87}">
      <dgm:prSet/>
      <dgm:spPr/>
      <dgm:t>
        <a:bodyPr/>
        <a:lstStyle/>
        <a:p>
          <a:endParaRPr lang="es-ES"/>
        </a:p>
      </dgm:t>
    </dgm:pt>
    <dgm:pt modelId="{2B6B6C93-BBE8-489C-A56B-DA303F267FF4}" type="sibTrans" cxnId="{F425A263-202C-45DA-894B-D9BDC932EB87}">
      <dgm:prSet/>
      <dgm:spPr/>
      <dgm:t>
        <a:bodyPr/>
        <a:lstStyle/>
        <a:p>
          <a:endParaRPr lang="es-ES"/>
        </a:p>
      </dgm:t>
    </dgm:pt>
    <dgm:pt modelId="{816F533E-9814-4718-B6D1-2C1B6E00D0BA}">
      <dgm:prSet/>
      <dgm:spPr/>
      <dgm:t>
        <a:bodyPr/>
        <a:lstStyle/>
        <a:p>
          <a:pPr rtl="0"/>
          <a:r>
            <a:rPr lang="es-MX" dirty="0" smtClean="0"/>
            <a:t>Costo</a:t>
          </a:r>
          <a:endParaRPr lang="es-ES" dirty="0"/>
        </a:p>
      </dgm:t>
    </dgm:pt>
    <dgm:pt modelId="{18FB444B-D991-4D2B-8328-E66C77DA52B7}" type="parTrans" cxnId="{B519E04C-41E5-49D8-9615-F41801086A18}">
      <dgm:prSet/>
      <dgm:spPr/>
      <dgm:t>
        <a:bodyPr/>
        <a:lstStyle/>
        <a:p>
          <a:endParaRPr lang="es-ES"/>
        </a:p>
      </dgm:t>
    </dgm:pt>
    <dgm:pt modelId="{9B4109E4-8AF0-4EDE-9736-C5413F2EA37D}" type="sibTrans" cxnId="{B519E04C-41E5-49D8-9615-F41801086A18}">
      <dgm:prSet/>
      <dgm:spPr/>
      <dgm:t>
        <a:bodyPr/>
        <a:lstStyle/>
        <a:p>
          <a:endParaRPr lang="es-ES"/>
        </a:p>
      </dgm:t>
    </dgm:pt>
    <dgm:pt modelId="{6C114A63-E2A7-4D25-95E4-5C518ECF590C}">
      <dgm:prSet/>
      <dgm:spPr/>
      <dgm:t>
        <a:bodyPr/>
        <a:lstStyle/>
        <a:p>
          <a:pPr rtl="0"/>
          <a:r>
            <a:rPr lang="es-MX" dirty="0" smtClean="0"/>
            <a:t>Alcance</a:t>
          </a:r>
          <a:endParaRPr lang="es-ES" dirty="0"/>
        </a:p>
      </dgm:t>
    </dgm:pt>
    <dgm:pt modelId="{628F144A-1CB2-46E6-A0B4-4EE32FE6CE85}" type="parTrans" cxnId="{3EC03237-A72D-46E3-BCF0-1897B754001F}">
      <dgm:prSet/>
      <dgm:spPr/>
      <dgm:t>
        <a:bodyPr/>
        <a:lstStyle/>
        <a:p>
          <a:endParaRPr lang="es-ES"/>
        </a:p>
      </dgm:t>
    </dgm:pt>
    <dgm:pt modelId="{A5F7D9E1-D017-4B75-8E07-3A6A853EA0EA}" type="sibTrans" cxnId="{3EC03237-A72D-46E3-BCF0-1897B754001F}">
      <dgm:prSet/>
      <dgm:spPr/>
      <dgm:t>
        <a:bodyPr/>
        <a:lstStyle/>
        <a:p>
          <a:endParaRPr lang="es-ES"/>
        </a:p>
      </dgm:t>
    </dgm:pt>
    <dgm:pt modelId="{45D23C46-0F10-48C1-A5FE-B82B9F38C960}">
      <dgm:prSet/>
      <dgm:spPr/>
      <dgm:t>
        <a:bodyPr/>
        <a:lstStyle/>
        <a:p>
          <a:pPr rtl="0"/>
          <a:r>
            <a:rPr lang="es-MX" dirty="0" smtClean="0"/>
            <a:t>Calidad</a:t>
          </a:r>
          <a:endParaRPr lang="es-ES" dirty="0"/>
        </a:p>
      </dgm:t>
    </dgm:pt>
    <dgm:pt modelId="{82BE26A6-FE54-4FDB-816A-4C1657171C5E}" type="parTrans" cxnId="{E5176DE9-42D6-4C59-8B37-CDC946E5FCD1}">
      <dgm:prSet/>
      <dgm:spPr/>
      <dgm:t>
        <a:bodyPr/>
        <a:lstStyle/>
        <a:p>
          <a:endParaRPr lang="es-ES"/>
        </a:p>
      </dgm:t>
    </dgm:pt>
    <dgm:pt modelId="{CFADF631-46D9-4B99-ABB8-F4F2571A39F9}" type="sibTrans" cxnId="{E5176DE9-42D6-4C59-8B37-CDC946E5FCD1}">
      <dgm:prSet/>
      <dgm:spPr/>
      <dgm:t>
        <a:bodyPr/>
        <a:lstStyle/>
        <a:p>
          <a:endParaRPr lang="es-ES"/>
        </a:p>
      </dgm:t>
    </dgm:pt>
    <dgm:pt modelId="{D475607F-296C-4737-963B-A7641F78A52A}">
      <dgm:prSet/>
      <dgm:spPr/>
      <dgm:t>
        <a:bodyPr/>
        <a:lstStyle/>
        <a:p>
          <a:pPr rtl="0"/>
          <a:r>
            <a:rPr lang="es-MX" dirty="0" smtClean="0"/>
            <a:t>Satisfacción de las necesidades de los clientes</a:t>
          </a:r>
          <a:endParaRPr lang="es-ES" dirty="0"/>
        </a:p>
      </dgm:t>
    </dgm:pt>
    <dgm:pt modelId="{F150A277-00F4-4FBF-9BE1-739BD3D01C6E}" type="parTrans" cxnId="{E566EC94-2D89-4F3C-B008-FC611C54057D}">
      <dgm:prSet/>
      <dgm:spPr/>
      <dgm:t>
        <a:bodyPr/>
        <a:lstStyle/>
        <a:p>
          <a:endParaRPr lang="es-ES"/>
        </a:p>
      </dgm:t>
    </dgm:pt>
    <dgm:pt modelId="{1E2C1542-82E9-45E3-9245-514D2B51858A}" type="sibTrans" cxnId="{E566EC94-2D89-4F3C-B008-FC611C54057D}">
      <dgm:prSet/>
      <dgm:spPr/>
      <dgm:t>
        <a:bodyPr/>
        <a:lstStyle/>
        <a:p>
          <a:endParaRPr lang="es-ES"/>
        </a:p>
      </dgm:t>
    </dgm:pt>
    <dgm:pt modelId="{36AF92DB-66B4-410F-A0E7-B247D8580187}" type="pres">
      <dgm:prSet presAssocID="{3E905D51-A42E-41CD-B615-A5403C4254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CA3A9E7-4BD6-44A1-AA30-8B661417872D}" type="pres">
      <dgm:prSet presAssocID="{47BA7F44-7117-4237-B2A1-D65A0F99CB3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30D570D-E186-4B53-8418-58109D7A53E3}" type="pres">
      <dgm:prSet presAssocID="{CFD3A50B-FA1C-4629-B97D-7C9D6096BDF4}" presName="spacer" presStyleCnt="0"/>
      <dgm:spPr/>
    </dgm:pt>
    <dgm:pt modelId="{70150AFF-72F5-48FF-A0D3-3E46FA00CA0D}" type="pres">
      <dgm:prSet presAssocID="{55FDF83A-4D17-4E25-B958-DEE464A3F39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AB3A19-4AA9-4E3E-A645-64709F2BA96F}" type="pres">
      <dgm:prSet presAssocID="{6EA66BD6-578C-403D-A2ED-3A9B9D22C9D9}" presName="spacer" presStyleCnt="0"/>
      <dgm:spPr/>
    </dgm:pt>
    <dgm:pt modelId="{5D4439FF-AB9B-4CD0-9A96-6D00D016F57C}" type="pres">
      <dgm:prSet presAssocID="{D9B3CE0D-09FD-4001-8105-82800A9142A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FE6A195-48FC-4F29-9685-7EE2A8BBB575}" type="pres">
      <dgm:prSet presAssocID="{D9B3CE0D-09FD-4001-8105-82800A9142A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B3FBBA2-CB5B-4372-9572-EE1A98F6C82A}" type="presOf" srcId="{45D23C46-0F10-48C1-A5FE-B82B9F38C960}" destId="{4FE6A195-48FC-4F29-9685-7EE2A8BBB575}" srcOrd="0" destOrd="3" presId="urn:microsoft.com/office/officeart/2005/8/layout/vList2"/>
    <dgm:cxn modelId="{84EAD3E6-C97F-4D75-9F2E-84EA37C7E66B}" srcId="{3E905D51-A42E-41CD-B615-A5403C425402}" destId="{47BA7F44-7117-4237-B2A1-D65A0F99CB30}" srcOrd="0" destOrd="0" parTransId="{78FE1590-C6C9-49C7-A5BE-51CBCCBC1B90}" sibTransId="{CFD3A50B-FA1C-4629-B97D-7C9D6096BDF4}"/>
    <dgm:cxn modelId="{D5CF3714-9E3C-4F59-AAEE-B09CDE724C2E}" type="presOf" srcId="{6C114A63-E2A7-4D25-95E4-5C518ECF590C}" destId="{4FE6A195-48FC-4F29-9685-7EE2A8BBB575}" srcOrd="0" destOrd="2" presId="urn:microsoft.com/office/officeart/2005/8/layout/vList2"/>
    <dgm:cxn modelId="{EE1D9DCD-A9F0-4805-8A2E-F118B591A4FD}" type="presOf" srcId="{47BA7F44-7117-4237-B2A1-D65A0F99CB30}" destId="{CCA3A9E7-4BD6-44A1-AA30-8B661417872D}" srcOrd="0" destOrd="0" presId="urn:microsoft.com/office/officeart/2005/8/layout/vList2"/>
    <dgm:cxn modelId="{7CB6AFF3-DEB0-4317-83CA-992F9F85DD0E}" type="presOf" srcId="{55FDF83A-4D17-4E25-B958-DEE464A3F396}" destId="{70150AFF-72F5-48FF-A0D3-3E46FA00CA0D}" srcOrd="0" destOrd="0" presId="urn:microsoft.com/office/officeart/2005/8/layout/vList2"/>
    <dgm:cxn modelId="{E5176DE9-42D6-4C59-8B37-CDC946E5FCD1}" srcId="{D9B3CE0D-09FD-4001-8105-82800A9142A0}" destId="{45D23C46-0F10-48C1-A5FE-B82B9F38C960}" srcOrd="3" destOrd="0" parTransId="{82BE26A6-FE54-4FDB-816A-4C1657171C5E}" sibTransId="{CFADF631-46D9-4B99-ABB8-F4F2571A39F9}"/>
    <dgm:cxn modelId="{F425A263-202C-45DA-894B-D9BDC932EB87}" srcId="{D9B3CE0D-09FD-4001-8105-82800A9142A0}" destId="{104BE994-80A6-4472-B108-8D1CD2F88376}" srcOrd="0" destOrd="0" parTransId="{EDDA47D8-93D5-4C11-94E3-388E05557D6F}" sibTransId="{2B6B6C93-BBE8-489C-A56B-DA303F267FF4}"/>
    <dgm:cxn modelId="{9B0A1F98-817C-458E-A369-896C427FE0BC}" type="presOf" srcId="{816F533E-9814-4718-B6D1-2C1B6E00D0BA}" destId="{4FE6A195-48FC-4F29-9685-7EE2A8BBB575}" srcOrd="0" destOrd="1" presId="urn:microsoft.com/office/officeart/2005/8/layout/vList2"/>
    <dgm:cxn modelId="{1FEF7E33-E6B0-4209-A27C-455271C325ED}" type="presOf" srcId="{D9B3CE0D-09FD-4001-8105-82800A9142A0}" destId="{5D4439FF-AB9B-4CD0-9A96-6D00D016F57C}" srcOrd="0" destOrd="0" presId="urn:microsoft.com/office/officeart/2005/8/layout/vList2"/>
    <dgm:cxn modelId="{C9D08051-44FD-4DAF-A466-568EACEDB65A}" type="presOf" srcId="{3E905D51-A42E-41CD-B615-A5403C425402}" destId="{36AF92DB-66B4-410F-A0E7-B247D8580187}" srcOrd="0" destOrd="0" presId="urn:microsoft.com/office/officeart/2005/8/layout/vList2"/>
    <dgm:cxn modelId="{E9957E08-51D5-4F9E-804A-8A82D4FD751D}" srcId="{3E905D51-A42E-41CD-B615-A5403C425402}" destId="{D9B3CE0D-09FD-4001-8105-82800A9142A0}" srcOrd="2" destOrd="0" parTransId="{F5BF7640-9EFA-44B0-B663-69CE5A850C14}" sibTransId="{E964B802-B281-4ECD-AA75-E4FAE2CD5289}"/>
    <dgm:cxn modelId="{DD7E2EB5-9C00-4270-8254-497377FD38E8}" type="presOf" srcId="{D475607F-296C-4737-963B-A7641F78A52A}" destId="{4FE6A195-48FC-4F29-9685-7EE2A8BBB575}" srcOrd="0" destOrd="4" presId="urn:microsoft.com/office/officeart/2005/8/layout/vList2"/>
    <dgm:cxn modelId="{FB5CD016-DA7A-4D66-8DAC-C4484B12C77C}" srcId="{3E905D51-A42E-41CD-B615-A5403C425402}" destId="{55FDF83A-4D17-4E25-B958-DEE464A3F396}" srcOrd="1" destOrd="0" parTransId="{0779CB18-B658-4695-8B4A-7ECB7C4A7736}" sibTransId="{6EA66BD6-578C-403D-A2ED-3A9B9D22C9D9}"/>
    <dgm:cxn modelId="{B519E04C-41E5-49D8-9615-F41801086A18}" srcId="{D9B3CE0D-09FD-4001-8105-82800A9142A0}" destId="{816F533E-9814-4718-B6D1-2C1B6E00D0BA}" srcOrd="1" destOrd="0" parTransId="{18FB444B-D991-4D2B-8328-E66C77DA52B7}" sibTransId="{9B4109E4-8AF0-4EDE-9736-C5413F2EA37D}"/>
    <dgm:cxn modelId="{3EC03237-A72D-46E3-BCF0-1897B754001F}" srcId="{D9B3CE0D-09FD-4001-8105-82800A9142A0}" destId="{6C114A63-E2A7-4D25-95E4-5C518ECF590C}" srcOrd="2" destOrd="0" parTransId="{628F144A-1CB2-46E6-A0B4-4EE32FE6CE85}" sibTransId="{A5F7D9E1-D017-4B75-8E07-3A6A853EA0EA}"/>
    <dgm:cxn modelId="{E0B495FE-6BA2-4CEF-9BA8-FCF2C5388526}" type="presOf" srcId="{104BE994-80A6-4472-B108-8D1CD2F88376}" destId="{4FE6A195-48FC-4F29-9685-7EE2A8BBB575}" srcOrd="0" destOrd="0" presId="urn:microsoft.com/office/officeart/2005/8/layout/vList2"/>
    <dgm:cxn modelId="{E566EC94-2D89-4F3C-B008-FC611C54057D}" srcId="{D9B3CE0D-09FD-4001-8105-82800A9142A0}" destId="{D475607F-296C-4737-963B-A7641F78A52A}" srcOrd="4" destOrd="0" parTransId="{F150A277-00F4-4FBF-9BE1-739BD3D01C6E}" sibTransId="{1E2C1542-82E9-45E3-9245-514D2B51858A}"/>
    <dgm:cxn modelId="{9E40C6C0-83CC-4621-8FE1-B567783233B3}" type="presParOf" srcId="{36AF92DB-66B4-410F-A0E7-B247D8580187}" destId="{CCA3A9E7-4BD6-44A1-AA30-8B661417872D}" srcOrd="0" destOrd="0" presId="urn:microsoft.com/office/officeart/2005/8/layout/vList2"/>
    <dgm:cxn modelId="{C0929B3C-A5D8-4AD4-9C44-D2CBD973BC4E}" type="presParOf" srcId="{36AF92DB-66B4-410F-A0E7-B247D8580187}" destId="{430D570D-E186-4B53-8418-58109D7A53E3}" srcOrd="1" destOrd="0" presId="urn:microsoft.com/office/officeart/2005/8/layout/vList2"/>
    <dgm:cxn modelId="{FAC8BEF9-0012-40A0-A7B7-09437C0B6466}" type="presParOf" srcId="{36AF92DB-66B4-410F-A0E7-B247D8580187}" destId="{70150AFF-72F5-48FF-A0D3-3E46FA00CA0D}" srcOrd="2" destOrd="0" presId="urn:microsoft.com/office/officeart/2005/8/layout/vList2"/>
    <dgm:cxn modelId="{D0486DEF-6030-442C-B660-C3B069AB44BF}" type="presParOf" srcId="{36AF92DB-66B4-410F-A0E7-B247D8580187}" destId="{BBAB3A19-4AA9-4E3E-A645-64709F2BA96F}" srcOrd="3" destOrd="0" presId="urn:microsoft.com/office/officeart/2005/8/layout/vList2"/>
    <dgm:cxn modelId="{C4F55844-1CD8-4831-BFBF-981526916CD4}" type="presParOf" srcId="{36AF92DB-66B4-410F-A0E7-B247D8580187}" destId="{5D4439FF-AB9B-4CD0-9A96-6D00D016F57C}" srcOrd="4" destOrd="0" presId="urn:microsoft.com/office/officeart/2005/8/layout/vList2"/>
    <dgm:cxn modelId="{B7817090-8BB6-4859-9AF3-5CA81F1CD87F}" type="presParOf" srcId="{36AF92DB-66B4-410F-A0E7-B247D8580187}" destId="{4FE6A195-48FC-4F29-9685-7EE2A8BBB57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F78BA87-A195-4A42-ABC8-FC593BAF481C}" type="doc">
      <dgm:prSet loTypeId="urn:microsoft.com/office/officeart/2005/8/layout/orgChart1" loCatId="hierarchy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s-ES"/>
        </a:p>
      </dgm:t>
    </dgm:pt>
    <dgm:pt modelId="{5C65BDC3-BFE3-446B-AAAD-6E94CF71CF8F}">
      <dgm:prSet/>
      <dgm:spPr/>
      <dgm:t>
        <a:bodyPr/>
        <a:lstStyle/>
        <a:p>
          <a:pPr rtl="0"/>
          <a:r>
            <a:rPr lang="es-MX" dirty="0" smtClean="0"/>
            <a:t>Indicadores de éxito del proyecto</a:t>
          </a:r>
          <a:endParaRPr lang="es-ES" dirty="0"/>
        </a:p>
      </dgm:t>
    </dgm:pt>
    <dgm:pt modelId="{42DE554D-D77B-4A00-9022-73FB7A4FF3E8}" type="parTrans" cxnId="{B2B2B218-8E64-4AB9-A1EB-A38FE316A3C3}">
      <dgm:prSet/>
      <dgm:spPr/>
      <dgm:t>
        <a:bodyPr/>
        <a:lstStyle/>
        <a:p>
          <a:endParaRPr lang="es-ES"/>
        </a:p>
      </dgm:t>
    </dgm:pt>
    <dgm:pt modelId="{EBD2C035-BEA1-4053-A4BD-4607ACF6A6D7}" type="sibTrans" cxnId="{B2B2B218-8E64-4AB9-A1EB-A38FE316A3C3}">
      <dgm:prSet/>
      <dgm:spPr/>
      <dgm:t>
        <a:bodyPr/>
        <a:lstStyle/>
        <a:p>
          <a:endParaRPr lang="es-ES"/>
        </a:p>
      </dgm:t>
    </dgm:pt>
    <dgm:pt modelId="{DE053915-E5B8-4F59-97F0-3F9466E4795C}">
      <dgm:prSet/>
      <dgm:spPr/>
      <dgm:t>
        <a:bodyPr/>
        <a:lstStyle/>
        <a:p>
          <a:pPr rtl="0"/>
          <a:r>
            <a:rPr lang="es-MX" dirty="0" smtClean="0"/>
            <a:t>Visión del Cliente</a:t>
          </a:r>
          <a:endParaRPr lang="es-ES" dirty="0"/>
        </a:p>
      </dgm:t>
    </dgm:pt>
    <dgm:pt modelId="{D0DDECA9-0CDF-44EB-87A1-FBF2974A1E32}" type="parTrans" cxnId="{76DE3237-3BD0-43F8-A35C-0C8E28BABB60}">
      <dgm:prSet/>
      <dgm:spPr/>
      <dgm:t>
        <a:bodyPr/>
        <a:lstStyle/>
        <a:p>
          <a:endParaRPr lang="es-ES"/>
        </a:p>
      </dgm:t>
    </dgm:pt>
    <dgm:pt modelId="{8A630005-7EF5-4320-BF9A-85F795F7F50D}" type="sibTrans" cxnId="{76DE3237-3BD0-43F8-A35C-0C8E28BABB60}">
      <dgm:prSet/>
      <dgm:spPr/>
      <dgm:t>
        <a:bodyPr/>
        <a:lstStyle/>
        <a:p>
          <a:endParaRPr lang="es-ES"/>
        </a:p>
      </dgm:t>
    </dgm:pt>
    <dgm:pt modelId="{0F9D1BE9-AF39-49FC-9957-1DBDB3168115}">
      <dgm:prSet/>
      <dgm:spPr/>
      <dgm:t>
        <a:bodyPr/>
        <a:lstStyle/>
        <a:p>
          <a:pPr rtl="0"/>
          <a:r>
            <a:rPr lang="es-MX" dirty="0" smtClean="0"/>
            <a:t>Atributos relacionados con </a:t>
          </a:r>
          <a:r>
            <a:rPr lang="es-MX" i="1" dirty="0" smtClean="0"/>
            <a:t>cosas</a:t>
          </a:r>
          <a:endParaRPr lang="es-ES" dirty="0"/>
        </a:p>
      </dgm:t>
    </dgm:pt>
    <dgm:pt modelId="{369EEC73-4ACF-4713-80DE-23F9AAEF3462}" type="parTrans" cxnId="{0DA65C66-CE5A-4E2D-B3E6-76776C410873}">
      <dgm:prSet/>
      <dgm:spPr/>
      <dgm:t>
        <a:bodyPr/>
        <a:lstStyle/>
        <a:p>
          <a:endParaRPr lang="es-ES"/>
        </a:p>
      </dgm:t>
    </dgm:pt>
    <dgm:pt modelId="{93836C86-9BDC-4663-997E-4E179AD7FAB6}" type="sibTrans" cxnId="{0DA65C66-CE5A-4E2D-B3E6-76776C410873}">
      <dgm:prSet/>
      <dgm:spPr/>
      <dgm:t>
        <a:bodyPr/>
        <a:lstStyle/>
        <a:p>
          <a:endParaRPr lang="es-ES"/>
        </a:p>
      </dgm:t>
    </dgm:pt>
    <dgm:pt modelId="{6226EB90-8ABA-4433-97DA-78F962FB2DC6}">
      <dgm:prSet/>
      <dgm:spPr/>
      <dgm:t>
        <a:bodyPr/>
        <a:lstStyle/>
        <a:p>
          <a:pPr rtl="0"/>
          <a:r>
            <a:rPr lang="es-MX" dirty="0" smtClean="0"/>
            <a:t>Entregables satisfacen necesidades</a:t>
          </a:r>
          <a:endParaRPr lang="es-ES" dirty="0"/>
        </a:p>
      </dgm:t>
    </dgm:pt>
    <dgm:pt modelId="{944E20D3-EDE4-49BA-9C07-63C7D98B1DE9}" type="parTrans" cxnId="{C6292F92-E66D-4F7C-AE76-F16530587B22}">
      <dgm:prSet/>
      <dgm:spPr/>
      <dgm:t>
        <a:bodyPr/>
        <a:lstStyle/>
        <a:p>
          <a:endParaRPr lang="es-ES"/>
        </a:p>
      </dgm:t>
    </dgm:pt>
    <dgm:pt modelId="{F21A5F10-EB17-45A4-9851-D459A923B461}" type="sibTrans" cxnId="{C6292F92-E66D-4F7C-AE76-F16530587B22}">
      <dgm:prSet/>
      <dgm:spPr/>
      <dgm:t>
        <a:bodyPr/>
        <a:lstStyle/>
        <a:p>
          <a:endParaRPr lang="es-ES"/>
        </a:p>
      </dgm:t>
    </dgm:pt>
    <dgm:pt modelId="{C54BD200-CA22-4260-BF63-C0721BE2E1F9}">
      <dgm:prSet/>
      <dgm:spPr/>
      <dgm:t>
        <a:bodyPr/>
        <a:lstStyle/>
        <a:p>
          <a:pPr rtl="0"/>
          <a:r>
            <a:rPr lang="es-MX" dirty="0" smtClean="0"/>
            <a:t>Programación a tiempo</a:t>
          </a:r>
          <a:endParaRPr lang="es-ES" dirty="0"/>
        </a:p>
      </dgm:t>
    </dgm:pt>
    <dgm:pt modelId="{7E250495-2AF9-4525-B2FA-457484A5AE05}" type="parTrans" cxnId="{C039AFAF-5BE3-4D29-960C-EFAAE78BF00A}">
      <dgm:prSet/>
      <dgm:spPr/>
      <dgm:t>
        <a:bodyPr/>
        <a:lstStyle/>
        <a:p>
          <a:endParaRPr lang="es-ES"/>
        </a:p>
      </dgm:t>
    </dgm:pt>
    <dgm:pt modelId="{89B1FFC0-2455-463A-9E55-B6C433576B30}" type="sibTrans" cxnId="{C039AFAF-5BE3-4D29-960C-EFAAE78BF00A}">
      <dgm:prSet/>
      <dgm:spPr/>
      <dgm:t>
        <a:bodyPr/>
        <a:lstStyle/>
        <a:p>
          <a:endParaRPr lang="es-ES"/>
        </a:p>
      </dgm:t>
    </dgm:pt>
    <dgm:pt modelId="{7469A3E5-41E8-453C-9AD9-2672B2F477B9}">
      <dgm:prSet/>
      <dgm:spPr/>
      <dgm:t>
        <a:bodyPr/>
        <a:lstStyle/>
        <a:p>
          <a:pPr rtl="0"/>
          <a:r>
            <a:rPr lang="es-MX" dirty="0" smtClean="0"/>
            <a:t>Costo dentro del presupuesto</a:t>
          </a:r>
          <a:endParaRPr lang="es-ES" dirty="0"/>
        </a:p>
      </dgm:t>
    </dgm:pt>
    <dgm:pt modelId="{DFBC057C-0733-4FE6-85F4-1A9E6FA39F49}" type="parTrans" cxnId="{1AED0C1E-333D-41B0-ABD5-AEDAF8ECAD7E}">
      <dgm:prSet/>
      <dgm:spPr/>
      <dgm:t>
        <a:bodyPr/>
        <a:lstStyle/>
        <a:p>
          <a:endParaRPr lang="es-ES"/>
        </a:p>
      </dgm:t>
    </dgm:pt>
    <dgm:pt modelId="{E1B4BFEB-9C11-4FBA-9A6C-34EF3E897ACF}" type="sibTrans" cxnId="{1AED0C1E-333D-41B0-ABD5-AEDAF8ECAD7E}">
      <dgm:prSet/>
      <dgm:spPr/>
      <dgm:t>
        <a:bodyPr/>
        <a:lstStyle/>
        <a:p>
          <a:endParaRPr lang="es-ES"/>
        </a:p>
      </dgm:t>
    </dgm:pt>
    <dgm:pt modelId="{194E1452-8A15-4FFD-83CA-D39277CD33D0}">
      <dgm:prSet/>
      <dgm:spPr/>
      <dgm:t>
        <a:bodyPr/>
        <a:lstStyle/>
        <a:p>
          <a:pPr rtl="0"/>
          <a:r>
            <a:rPr lang="es-MX" dirty="0" smtClean="0"/>
            <a:t>Visión del equipo</a:t>
          </a:r>
          <a:endParaRPr lang="es-ES" dirty="0"/>
        </a:p>
      </dgm:t>
    </dgm:pt>
    <dgm:pt modelId="{0DDD9E58-A875-4241-9893-DD75538CC873}" type="parTrans" cxnId="{2047F3E5-8E3D-4B56-87B9-44C8F6947BA0}">
      <dgm:prSet/>
      <dgm:spPr/>
      <dgm:t>
        <a:bodyPr/>
        <a:lstStyle/>
        <a:p>
          <a:endParaRPr lang="es-ES"/>
        </a:p>
      </dgm:t>
    </dgm:pt>
    <dgm:pt modelId="{1444918E-0880-4D63-995B-C1BB56FD273D}" type="sibTrans" cxnId="{2047F3E5-8E3D-4B56-87B9-44C8F6947BA0}">
      <dgm:prSet/>
      <dgm:spPr/>
      <dgm:t>
        <a:bodyPr/>
        <a:lstStyle/>
        <a:p>
          <a:endParaRPr lang="es-ES"/>
        </a:p>
      </dgm:t>
    </dgm:pt>
    <dgm:pt modelId="{6F0EF553-1162-4FD7-A4CF-F1C9B38E022B}">
      <dgm:prSet/>
      <dgm:spPr/>
      <dgm:t>
        <a:bodyPr/>
        <a:lstStyle/>
        <a:p>
          <a:pPr rtl="0"/>
          <a:r>
            <a:rPr lang="es-MX" dirty="0" smtClean="0"/>
            <a:t>Administración de elementos de </a:t>
          </a:r>
          <a:r>
            <a:rPr lang="es-MX" i="1" dirty="0" smtClean="0"/>
            <a:t>cosas</a:t>
          </a:r>
          <a:endParaRPr lang="es-ES" dirty="0"/>
        </a:p>
      </dgm:t>
    </dgm:pt>
    <dgm:pt modelId="{330A8B9B-07B0-4B0D-83D7-C11B511034BA}" type="parTrans" cxnId="{579C0AF6-C023-473C-9177-D95A4CC20898}">
      <dgm:prSet/>
      <dgm:spPr/>
      <dgm:t>
        <a:bodyPr/>
        <a:lstStyle/>
        <a:p>
          <a:endParaRPr lang="es-ES"/>
        </a:p>
      </dgm:t>
    </dgm:pt>
    <dgm:pt modelId="{03CDC977-B9A1-4A0E-B786-200DD515C91F}" type="sibTrans" cxnId="{579C0AF6-C023-473C-9177-D95A4CC20898}">
      <dgm:prSet/>
      <dgm:spPr/>
      <dgm:t>
        <a:bodyPr/>
        <a:lstStyle/>
        <a:p>
          <a:endParaRPr lang="es-ES"/>
        </a:p>
      </dgm:t>
    </dgm:pt>
    <dgm:pt modelId="{FDB4382C-4FAA-4F2F-AB57-9D4982A71302}">
      <dgm:prSet/>
      <dgm:spPr/>
      <dgm:t>
        <a:bodyPr/>
        <a:lstStyle/>
        <a:p>
          <a:pPr rtl="0"/>
          <a:r>
            <a:rPr lang="es-MX" i="1" dirty="0" smtClean="0"/>
            <a:t>Alcance</a:t>
          </a:r>
          <a:endParaRPr lang="es-ES" dirty="0"/>
        </a:p>
      </dgm:t>
    </dgm:pt>
    <dgm:pt modelId="{172B5F39-B38B-43D6-9C4B-5119F29A7609}" type="parTrans" cxnId="{FFB5C740-671E-4191-83F5-97F0C7348C73}">
      <dgm:prSet/>
      <dgm:spPr/>
      <dgm:t>
        <a:bodyPr/>
        <a:lstStyle/>
        <a:p>
          <a:endParaRPr lang="es-ES"/>
        </a:p>
      </dgm:t>
    </dgm:pt>
    <dgm:pt modelId="{3AC06042-3E68-4EFA-82C5-C45F614FDFCB}" type="sibTrans" cxnId="{FFB5C740-671E-4191-83F5-97F0C7348C73}">
      <dgm:prSet/>
      <dgm:spPr/>
      <dgm:t>
        <a:bodyPr/>
        <a:lstStyle/>
        <a:p>
          <a:endParaRPr lang="es-ES"/>
        </a:p>
      </dgm:t>
    </dgm:pt>
    <dgm:pt modelId="{B7B5C62A-AE5C-49A6-A989-3F43A169C2C8}">
      <dgm:prSet/>
      <dgm:spPr/>
      <dgm:t>
        <a:bodyPr/>
        <a:lstStyle/>
        <a:p>
          <a:pPr rtl="0"/>
          <a:r>
            <a:rPr lang="es-MX" i="1" dirty="0" smtClean="0"/>
            <a:t>Calidad</a:t>
          </a:r>
          <a:endParaRPr lang="es-ES" dirty="0"/>
        </a:p>
      </dgm:t>
    </dgm:pt>
    <dgm:pt modelId="{92FC2148-7753-46C8-BC4B-0A38503BDE2D}" type="parTrans" cxnId="{EF393CD2-AB80-446D-BBED-B59511C20169}">
      <dgm:prSet/>
      <dgm:spPr/>
      <dgm:t>
        <a:bodyPr/>
        <a:lstStyle/>
        <a:p>
          <a:endParaRPr lang="es-ES"/>
        </a:p>
      </dgm:t>
    </dgm:pt>
    <dgm:pt modelId="{80BC985B-102E-4180-8FC4-26C53444311C}" type="sibTrans" cxnId="{EF393CD2-AB80-446D-BBED-B59511C20169}">
      <dgm:prSet/>
      <dgm:spPr/>
      <dgm:t>
        <a:bodyPr/>
        <a:lstStyle/>
        <a:p>
          <a:endParaRPr lang="es-ES"/>
        </a:p>
      </dgm:t>
    </dgm:pt>
    <dgm:pt modelId="{654FD087-A9E9-45E8-BF5C-4C8AECD2DFDB}">
      <dgm:prSet/>
      <dgm:spPr/>
      <dgm:t>
        <a:bodyPr/>
        <a:lstStyle/>
        <a:p>
          <a:pPr rtl="0"/>
          <a:r>
            <a:rPr lang="es-MX" i="1" dirty="0" smtClean="0"/>
            <a:t>Costo</a:t>
          </a:r>
          <a:endParaRPr lang="es-ES" dirty="0"/>
        </a:p>
      </dgm:t>
    </dgm:pt>
    <dgm:pt modelId="{0CD635A7-A719-4FCD-8309-97BDAB207238}" type="parTrans" cxnId="{C06E516B-3B88-4CFC-96CD-5370CA16E8E6}">
      <dgm:prSet/>
      <dgm:spPr/>
      <dgm:t>
        <a:bodyPr/>
        <a:lstStyle/>
        <a:p>
          <a:endParaRPr lang="es-ES"/>
        </a:p>
      </dgm:t>
    </dgm:pt>
    <dgm:pt modelId="{9F807AEA-9FD6-454E-BD8C-9C1D39B878E9}" type="sibTrans" cxnId="{C06E516B-3B88-4CFC-96CD-5370CA16E8E6}">
      <dgm:prSet/>
      <dgm:spPr/>
      <dgm:t>
        <a:bodyPr/>
        <a:lstStyle/>
        <a:p>
          <a:endParaRPr lang="es-ES"/>
        </a:p>
      </dgm:t>
    </dgm:pt>
    <dgm:pt modelId="{E35C67FA-67AF-462C-946C-661FCAC8200D}">
      <dgm:prSet/>
      <dgm:spPr/>
      <dgm:t>
        <a:bodyPr/>
        <a:lstStyle/>
        <a:p>
          <a:pPr rtl="0"/>
          <a:r>
            <a:rPr lang="es-MX" i="1" dirty="0" smtClean="0"/>
            <a:t>Programación</a:t>
          </a:r>
          <a:endParaRPr lang="es-ES" dirty="0"/>
        </a:p>
      </dgm:t>
    </dgm:pt>
    <dgm:pt modelId="{D3AAA954-9E4E-4827-83EC-165772DC961C}" type="parTrans" cxnId="{D992B07B-FA39-4E66-ACD8-453B88591369}">
      <dgm:prSet/>
      <dgm:spPr/>
      <dgm:t>
        <a:bodyPr/>
        <a:lstStyle/>
        <a:p>
          <a:endParaRPr lang="es-ES"/>
        </a:p>
      </dgm:t>
    </dgm:pt>
    <dgm:pt modelId="{CD01286D-1A0A-4AA8-9FE1-D799F64E9ED6}" type="sibTrans" cxnId="{D992B07B-FA39-4E66-ACD8-453B88591369}">
      <dgm:prSet/>
      <dgm:spPr/>
      <dgm:t>
        <a:bodyPr/>
        <a:lstStyle/>
        <a:p>
          <a:endParaRPr lang="es-ES"/>
        </a:p>
      </dgm:t>
    </dgm:pt>
    <dgm:pt modelId="{2A8E9A08-E8AA-45B9-8655-85F40929E0FE}">
      <dgm:prSet/>
      <dgm:spPr/>
      <dgm:t>
        <a:bodyPr/>
        <a:lstStyle/>
        <a:p>
          <a:pPr rtl="0"/>
          <a:r>
            <a:rPr lang="es-MX" i="1" dirty="0" smtClean="0"/>
            <a:t>Contrato</a:t>
          </a:r>
          <a:endParaRPr lang="es-ES" dirty="0"/>
        </a:p>
      </dgm:t>
    </dgm:pt>
    <dgm:pt modelId="{AF6B60D3-3A3E-4FBC-8CED-C6395C6BBA29}" type="parTrans" cxnId="{D8E78FAD-F814-4A1A-B3D0-E74BE63DDC9A}">
      <dgm:prSet/>
      <dgm:spPr/>
      <dgm:t>
        <a:bodyPr/>
        <a:lstStyle/>
        <a:p>
          <a:endParaRPr lang="es-ES"/>
        </a:p>
      </dgm:t>
    </dgm:pt>
    <dgm:pt modelId="{B393CF5D-EF96-46D5-A993-018B3DB74601}" type="sibTrans" cxnId="{D8E78FAD-F814-4A1A-B3D0-E74BE63DDC9A}">
      <dgm:prSet/>
      <dgm:spPr/>
      <dgm:t>
        <a:bodyPr/>
        <a:lstStyle/>
        <a:p>
          <a:endParaRPr lang="es-ES"/>
        </a:p>
      </dgm:t>
    </dgm:pt>
    <dgm:pt modelId="{7EAF188D-69D6-4828-9DE5-AAA89DBEEEE2}">
      <dgm:prSet/>
      <dgm:spPr/>
      <dgm:t>
        <a:bodyPr/>
        <a:lstStyle/>
        <a:p>
          <a:pPr rtl="0"/>
          <a:r>
            <a:rPr lang="es-MX" i="1" dirty="0" smtClean="0"/>
            <a:t>Riesgo</a:t>
          </a:r>
          <a:endParaRPr lang="es-ES" dirty="0"/>
        </a:p>
      </dgm:t>
    </dgm:pt>
    <dgm:pt modelId="{23E217D9-0A95-49B9-B03C-C1C522B5C57C}" type="parTrans" cxnId="{F990B24B-47CC-4912-8371-27DDF2B62C99}">
      <dgm:prSet/>
      <dgm:spPr/>
      <dgm:t>
        <a:bodyPr/>
        <a:lstStyle/>
        <a:p>
          <a:endParaRPr lang="es-ES"/>
        </a:p>
      </dgm:t>
    </dgm:pt>
    <dgm:pt modelId="{46F818CC-E933-49FB-874D-BC5BAC133F43}" type="sibTrans" cxnId="{F990B24B-47CC-4912-8371-27DDF2B62C99}">
      <dgm:prSet/>
      <dgm:spPr/>
      <dgm:t>
        <a:bodyPr/>
        <a:lstStyle/>
        <a:p>
          <a:endParaRPr lang="es-ES"/>
        </a:p>
      </dgm:t>
    </dgm:pt>
    <dgm:pt modelId="{8632F561-DE9B-472E-927C-867276100426}">
      <dgm:prSet/>
      <dgm:spPr/>
      <dgm:t>
        <a:bodyPr/>
        <a:lstStyle/>
        <a:p>
          <a:pPr rtl="0"/>
          <a:r>
            <a:rPr lang="es-MX" i="1" dirty="0" smtClean="0"/>
            <a:t>Reportes</a:t>
          </a:r>
          <a:endParaRPr lang="es-ES" dirty="0"/>
        </a:p>
      </dgm:t>
    </dgm:pt>
    <dgm:pt modelId="{F71CEF8F-A09C-4673-AF78-61E2CBB9D539}" type="parTrans" cxnId="{29CFF208-B453-41D2-9261-66447F131DAF}">
      <dgm:prSet/>
      <dgm:spPr/>
      <dgm:t>
        <a:bodyPr/>
        <a:lstStyle/>
        <a:p>
          <a:endParaRPr lang="es-ES"/>
        </a:p>
      </dgm:t>
    </dgm:pt>
    <dgm:pt modelId="{6FAF6B8D-D295-423D-B5D5-FF2087D73D22}" type="sibTrans" cxnId="{29CFF208-B453-41D2-9261-66447F131DAF}">
      <dgm:prSet/>
      <dgm:spPr/>
      <dgm:t>
        <a:bodyPr/>
        <a:lstStyle/>
        <a:p>
          <a:endParaRPr lang="es-ES"/>
        </a:p>
      </dgm:t>
    </dgm:pt>
    <dgm:pt modelId="{31853086-3204-4AF5-A93A-6071CD1686FE}">
      <dgm:prSet/>
      <dgm:spPr/>
      <dgm:t>
        <a:bodyPr/>
        <a:lstStyle/>
        <a:p>
          <a:pPr rtl="0"/>
          <a:r>
            <a:rPr lang="es-MX" i="1" dirty="0" smtClean="0"/>
            <a:t>Integración</a:t>
          </a:r>
          <a:endParaRPr lang="es-ES" dirty="0"/>
        </a:p>
      </dgm:t>
    </dgm:pt>
    <dgm:pt modelId="{ABD58062-39DA-427D-973A-A9268428E1E6}" type="parTrans" cxnId="{D4397CB5-A5C3-4B3F-B57D-5E9A04921580}">
      <dgm:prSet/>
      <dgm:spPr/>
      <dgm:t>
        <a:bodyPr/>
        <a:lstStyle/>
        <a:p>
          <a:endParaRPr lang="es-ES"/>
        </a:p>
      </dgm:t>
    </dgm:pt>
    <dgm:pt modelId="{04F002B8-228F-46C3-80D0-3DB1D2EB28B5}" type="sibTrans" cxnId="{D4397CB5-A5C3-4B3F-B57D-5E9A04921580}">
      <dgm:prSet/>
      <dgm:spPr/>
      <dgm:t>
        <a:bodyPr/>
        <a:lstStyle/>
        <a:p>
          <a:endParaRPr lang="es-ES"/>
        </a:p>
      </dgm:t>
    </dgm:pt>
    <dgm:pt modelId="{D32FB744-01ED-48C3-A6AD-3C53725BA7D4}">
      <dgm:prSet/>
      <dgm:spPr/>
      <dgm:t>
        <a:bodyPr/>
        <a:lstStyle/>
        <a:p>
          <a:pPr rtl="0"/>
          <a:r>
            <a:rPr lang="es-MX" dirty="0" smtClean="0"/>
            <a:t>Administración de elementos de </a:t>
          </a:r>
          <a:r>
            <a:rPr lang="es-MX" i="1" dirty="0" smtClean="0"/>
            <a:t>personas</a:t>
          </a:r>
          <a:endParaRPr lang="es-ES" i="1" dirty="0"/>
        </a:p>
      </dgm:t>
    </dgm:pt>
    <dgm:pt modelId="{94E97C5F-894E-4655-B5AB-C63584EFE014}" type="parTrans" cxnId="{F96E16E6-9350-4B1F-8F43-AEDF6B41E506}">
      <dgm:prSet/>
      <dgm:spPr/>
      <dgm:t>
        <a:bodyPr/>
        <a:lstStyle/>
        <a:p>
          <a:endParaRPr lang="es-ES"/>
        </a:p>
      </dgm:t>
    </dgm:pt>
    <dgm:pt modelId="{CC3AE40F-01FD-45CF-8362-E01BB5DE54F7}" type="sibTrans" cxnId="{F96E16E6-9350-4B1F-8F43-AEDF6B41E506}">
      <dgm:prSet/>
      <dgm:spPr/>
      <dgm:t>
        <a:bodyPr/>
        <a:lstStyle/>
        <a:p>
          <a:endParaRPr lang="es-ES"/>
        </a:p>
      </dgm:t>
    </dgm:pt>
    <dgm:pt modelId="{B205447A-C64F-4BE6-9C4A-964D89A35C53}">
      <dgm:prSet/>
      <dgm:spPr/>
      <dgm:t>
        <a:bodyPr/>
        <a:lstStyle/>
        <a:p>
          <a:pPr rtl="0"/>
          <a:r>
            <a:rPr lang="es-MX" dirty="0" smtClean="0"/>
            <a:t>Equipo</a:t>
          </a:r>
          <a:endParaRPr lang="es-ES" dirty="0"/>
        </a:p>
      </dgm:t>
    </dgm:pt>
    <dgm:pt modelId="{3E8028E5-1DCE-4B6D-9C0D-F01D0646FE53}" type="parTrans" cxnId="{07D86203-C945-4C43-9A9B-C32FDE2312AB}">
      <dgm:prSet/>
      <dgm:spPr/>
      <dgm:t>
        <a:bodyPr/>
        <a:lstStyle/>
        <a:p>
          <a:endParaRPr lang="es-ES"/>
        </a:p>
      </dgm:t>
    </dgm:pt>
    <dgm:pt modelId="{313884FC-50F6-47E7-9015-0470A7107D09}" type="sibTrans" cxnId="{07D86203-C945-4C43-9A9B-C32FDE2312AB}">
      <dgm:prSet/>
      <dgm:spPr/>
      <dgm:t>
        <a:bodyPr/>
        <a:lstStyle/>
        <a:p>
          <a:endParaRPr lang="es-ES"/>
        </a:p>
      </dgm:t>
    </dgm:pt>
    <dgm:pt modelId="{D92C8938-43B0-4B5D-898B-5E0B737D1F00}">
      <dgm:prSet/>
      <dgm:spPr/>
      <dgm:t>
        <a:bodyPr/>
        <a:lstStyle/>
        <a:p>
          <a:pPr rtl="0"/>
          <a:r>
            <a:rPr lang="es-MX" dirty="0" smtClean="0"/>
            <a:t>Cliente</a:t>
          </a:r>
          <a:endParaRPr lang="es-ES" dirty="0"/>
        </a:p>
      </dgm:t>
    </dgm:pt>
    <dgm:pt modelId="{50B6E3E7-0CDB-40A2-BD42-BA187001295A}" type="parTrans" cxnId="{DF1775FB-94F9-4A0C-B657-2AE14384FE8D}">
      <dgm:prSet/>
      <dgm:spPr/>
      <dgm:t>
        <a:bodyPr/>
        <a:lstStyle/>
        <a:p>
          <a:endParaRPr lang="es-ES"/>
        </a:p>
      </dgm:t>
    </dgm:pt>
    <dgm:pt modelId="{F4C6521C-97BF-4376-AED7-D068D379B081}" type="sibTrans" cxnId="{DF1775FB-94F9-4A0C-B657-2AE14384FE8D}">
      <dgm:prSet/>
      <dgm:spPr/>
      <dgm:t>
        <a:bodyPr/>
        <a:lstStyle/>
        <a:p>
          <a:endParaRPr lang="es-ES"/>
        </a:p>
      </dgm:t>
    </dgm:pt>
    <dgm:pt modelId="{8DAF70DC-324E-4AD1-ABBB-6E30A270A08D}">
      <dgm:prSet/>
      <dgm:spPr/>
      <dgm:t>
        <a:bodyPr/>
        <a:lstStyle/>
        <a:p>
          <a:pPr rtl="0"/>
          <a:r>
            <a:rPr lang="es-MX" dirty="0" smtClean="0"/>
            <a:t>Vendedor</a:t>
          </a:r>
          <a:endParaRPr lang="es-ES" dirty="0"/>
        </a:p>
      </dgm:t>
    </dgm:pt>
    <dgm:pt modelId="{5B0C39C5-ADDF-438E-A7BF-66B597CB5162}" type="parTrans" cxnId="{9DA96B1A-C567-4CC4-8D7E-F43DC6F95E1A}">
      <dgm:prSet/>
      <dgm:spPr/>
      <dgm:t>
        <a:bodyPr/>
        <a:lstStyle/>
        <a:p>
          <a:endParaRPr lang="es-ES"/>
        </a:p>
      </dgm:t>
    </dgm:pt>
    <dgm:pt modelId="{EDC12033-EB10-4C91-BF81-A6EF5ADC6B45}" type="sibTrans" cxnId="{9DA96B1A-C567-4CC4-8D7E-F43DC6F95E1A}">
      <dgm:prSet/>
      <dgm:spPr/>
      <dgm:t>
        <a:bodyPr/>
        <a:lstStyle/>
        <a:p>
          <a:endParaRPr lang="es-ES"/>
        </a:p>
      </dgm:t>
    </dgm:pt>
    <dgm:pt modelId="{6C62520D-20CB-4F3F-8142-B0094B2281CC}">
      <dgm:prSet/>
      <dgm:spPr/>
      <dgm:t>
        <a:bodyPr/>
        <a:lstStyle/>
        <a:p>
          <a:pPr rtl="0"/>
          <a:r>
            <a:rPr lang="es-MX" dirty="0" smtClean="0"/>
            <a:t>Comunicaciones</a:t>
          </a:r>
          <a:endParaRPr lang="es-MX" dirty="0"/>
        </a:p>
      </dgm:t>
    </dgm:pt>
    <dgm:pt modelId="{B1F37E22-77BD-4BCF-A1CA-AEB776690317}" type="parTrans" cxnId="{95575BFB-8E2B-40FA-B2F7-B7DC3AF43E68}">
      <dgm:prSet/>
      <dgm:spPr/>
      <dgm:t>
        <a:bodyPr/>
        <a:lstStyle/>
        <a:p>
          <a:endParaRPr lang="es-ES"/>
        </a:p>
      </dgm:t>
    </dgm:pt>
    <dgm:pt modelId="{AC98EF0D-282D-4D0E-AEF8-0D0AD448AE6B}" type="sibTrans" cxnId="{95575BFB-8E2B-40FA-B2F7-B7DC3AF43E68}">
      <dgm:prSet/>
      <dgm:spPr/>
      <dgm:t>
        <a:bodyPr/>
        <a:lstStyle/>
        <a:p>
          <a:endParaRPr lang="es-ES"/>
        </a:p>
      </dgm:t>
    </dgm:pt>
    <dgm:pt modelId="{A4A53485-17F1-4893-84FD-9CAE7FAE6169}" type="pres">
      <dgm:prSet presAssocID="{2F78BA87-A195-4A42-ABC8-FC593BAF48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EC992C2-2DD1-45CD-8898-8293617E497F}" type="pres">
      <dgm:prSet presAssocID="{5C65BDC3-BFE3-446B-AAAD-6E94CF71CF8F}" presName="hierRoot1" presStyleCnt="0">
        <dgm:presLayoutVars>
          <dgm:hierBranch val="init"/>
        </dgm:presLayoutVars>
      </dgm:prSet>
      <dgm:spPr/>
    </dgm:pt>
    <dgm:pt modelId="{4A94B166-D8E7-454F-9AEB-4B2AC2AD19C0}" type="pres">
      <dgm:prSet presAssocID="{5C65BDC3-BFE3-446B-AAAD-6E94CF71CF8F}" presName="rootComposite1" presStyleCnt="0"/>
      <dgm:spPr/>
    </dgm:pt>
    <dgm:pt modelId="{AD15FFBB-7C79-4427-9488-93317D56C3E5}" type="pres">
      <dgm:prSet presAssocID="{5C65BDC3-BFE3-446B-AAAD-6E94CF71CF8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2D4933D-41A5-44E9-9E54-FFB1FBE629FE}" type="pres">
      <dgm:prSet presAssocID="{5C65BDC3-BFE3-446B-AAAD-6E94CF71CF8F}" presName="rootConnector1" presStyleLbl="node1" presStyleIdx="0" presStyleCnt="0"/>
      <dgm:spPr/>
      <dgm:t>
        <a:bodyPr/>
        <a:lstStyle/>
        <a:p>
          <a:endParaRPr lang="es-ES"/>
        </a:p>
      </dgm:t>
    </dgm:pt>
    <dgm:pt modelId="{E7D9279E-D8E0-4169-A367-01180FFD15D4}" type="pres">
      <dgm:prSet presAssocID="{5C65BDC3-BFE3-446B-AAAD-6E94CF71CF8F}" presName="hierChild2" presStyleCnt="0"/>
      <dgm:spPr/>
    </dgm:pt>
    <dgm:pt modelId="{1D77AD21-E4D0-4F1D-B460-50D705231344}" type="pres">
      <dgm:prSet presAssocID="{D0DDECA9-0CDF-44EB-87A1-FBF2974A1E32}" presName="Name37" presStyleLbl="parChTrans1D2" presStyleIdx="0" presStyleCnt="2"/>
      <dgm:spPr/>
      <dgm:t>
        <a:bodyPr/>
        <a:lstStyle/>
        <a:p>
          <a:endParaRPr lang="es-ES"/>
        </a:p>
      </dgm:t>
    </dgm:pt>
    <dgm:pt modelId="{19B9B96C-DC06-462C-83E5-FE3D3BE2DFB2}" type="pres">
      <dgm:prSet presAssocID="{DE053915-E5B8-4F59-97F0-3F9466E4795C}" presName="hierRoot2" presStyleCnt="0">
        <dgm:presLayoutVars>
          <dgm:hierBranch val="init"/>
        </dgm:presLayoutVars>
      </dgm:prSet>
      <dgm:spPr/>
    </dgm:pt>
    <dgm:pt modelId="{8E160C65-087C-42C9-AED4-752642F875BE}" type="pres">
      <dgm:prSet presAssocID="{DE053915-E5B8-4F59-97F0-3F9466E4795C}" presName="rootComposite" presStyleCnt="0"/>
      <dgm:spPr/>
    </dgm:pt>
    <dgm:pt modelId="{B40D6F3E-0287-4413-BED6-755C935CA421}" type="pres">
      <dgm:prSet presAssocID="{DE053915-E5B8-4F59-97F0-3F9466E4795C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19EE047-6FAC-4CAC-9EAB-983653A4EB91}" type="pres">
      <dgm:prSet presAssocID="{DE053915-E5B8-4F59-97F0-3F9466E4795C}" presName="rootConnector" presStyleLbl="node2" presStyleIdx="0" presStyleCnt="2"/>
      <dgm:spPr/>
      <dgm:t>
        <a:bodyPr/>
        <a:lstStyle/>
        <a:p>
          <a:endParaRPr lang="es-ES"/>
        </a:p>
      </dgm:t>
    </dgm:pt>
    <dgm:pt modelId="{DDC5EE15-AE5A-4E57-867E-6958F4898868}" type="pres">
      <dgm:prSet presAssocID="{DE053915-E5B8-4F59-97F0-3F9466E4795C}" presName="hierChild4" presStyleCnt="0"/>
      <dgm:spPr/>
    </dgm:pt>
    <dgm:pt modelId="{CAF4FFC5-5241-4CFA-BAF7-77BA25299883}" type="pres">
      <dgm:prSet presAssocID="{369EEC73-4ACF-4713-80DE-23F9AAEF3462}" presName="Name37" presStyleLbl="parChTrans1D3" presStyleIdx="0" presStyleCnt="3"/>
      <dgm:spPr/>
      <dgm:t>
        <a:bodyPr/>
        <a:lstStyle/>
        <a:p>
          <a:endParaRPr lang="es-ES"/>
        </a:p>
      </dgm:t>
    </dgm:pt>
    <dgm:pt modelId="{89050005-ACCC-40F0-9195-C169A491B801}" type="pres">
      <dgm:prSet presAssocID="{0F9D1BE9-AF39-49FC-9957-1DBDB3168115}" presName="hierRoot2" presStyleCnt="0">
        <dgm:presLayoutVars>
          <dgm:hierBranch val="r"/>
        </dgm:presLayoutVars>
      </dgm:prSet>
      <dgm:spPr/>
    </dgm:pt>
    <dgm:pt modelId="{D5C19CFF-1359-42ED-AB8B-810C2AA1340F}" type="pres">
      <dgm:prSet presAssocID="{0F9D1BE9-AF39-49FC-9957-1DBDB3168115}" presName="rootComposite" presStyleCnt="0"/>
      <dgm:spPr/>
    </dgm:pt>
    <dgm:pt modelId="{2EBAFDBE-58C0-4153-B3E1-BD4F04442446}" type="pres">
      <dgm:prSet presAssocID="{0F9D1BE9-AF39-49FC-9957-1DBDB316811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8307563-7257-41C1-93A7-6D1A0475F7CE}" type="pres">
      <dgm:prSet presAssocID="{0F9D1BE9-AF39-49FC-9957-1DBDB3168115}" presName="rootConnector" presStyleLbl="node3" presStyleIdx="0" presStyleCnt="3"/>
      <dgm:spPr/>
      <dgm:t>
        <a:bodyPr/>
        <a:lstStyle/>
        <a:p>
          <a:endParaRPr lang="es-ES"/>
        </a:p>
      </dgm:t>
    </dgm:pt>
    <dgm:pt modelId="{424DEA1E-8BDF-498D-9A03-273DB816F03A}" type="pres">
      <dgm:prSet presAssocID="{0F9D1BE9-AF39-49FC-9957-1DBDB3168115}" presName="hierChild4" presStyleCnt="0"/>
      <dgm:spPr/>
    </dgm:pt>
    <dgm:pt modelId="{A95DC609-1141-4157-902E-72DFC95BFCC1}" type="pres">
      <dgm:prSet presAssocID="{944E20D3-EDE4-49BA-9C07-63C7D98B1DE9}" presName="Name50" presStyleLbl="parChTrans1D4" presStyleIdx="0" presStyleCnt="15"/>
      <dgm:spPr/>
      <dgm:t>
        <a:bodyPr/>
        <a:lstStyle/>
        <a:p>
          <a:endParaRPr lang="es-ES"/>
        </a:p>
      </dgm:t>
    </dgm:pt>
    <dgm:pt modelId="{7666D768-D35C-4F01-AB26-29F9FA5A6BC2}" type="pres">
      <dgm:prSet presAssocID="{6226EB90-8ABA-4433-97DA-78F962FB2DC6}" presName="hierRoot2" presStyleCnt="0">
        <dgm:presLayoutVars>
          <dgm:hierBranch val="init"/>
        </dgm:presLayoutVars>
      </dgm:prSet>
      <dgm:spPr/>
    </dgm:pt>
    <dgm:pt modelId="{574879C0-9533-491E-B69A-E5B72AE870B7}" type="pres">
      <dgm:prSet presAssocID="{6226EB90-8ABA-4433-97DA-78F962FB2DC6}" presName="rootComposite" presStyleCnt="0"/>
      <dgm:spPr/>
    </dgm:pt>
    <dgm:pt modelId="{559AD22B-38A6-490B-A01E-A4CB94195CC6}" type="pres">
      <dgm:prSet presAssocID="{6226EB90-8ABA-4433-97DA-78F962FB2DC6}" presName="rootText" presStyleLbl="node4" presStyleIdx="0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054B57A-9693-4BF0-B1B6-548F8D1AA42D}" type="pres">
      <dgm:prSet presAssocID="{6226EB90-8ABA-4433-97DA-78F962FB2DC6}" presName="rootConnector" presStyleLbl="node4" presStyleIdx="0" presStyleCnt="15"/>
      <dgm:spPr/>
      <dgm:t>
        <a:bodyPr/>
        <a:lstStyle/>
        <a:p>
          <a:endParaRPr lang="es-ES"/>
        </a:p>
      </dgm:t>
    </dgm:pt>
    <dgm:pt modelId="{3CA692E8-19DC-41E0-8F46-53981E02CE5F}" type="pres">
      <dgm:prSet presAssocID="{6226EB90-8ABA-4433-97DA-78F962FB2DC6}" presName="hierChild4" presStyleCnt="0"/>
      <dgm:spPr/>
    </dgm:pt>
    <dgm:pt modelId="{DA278B21-5F9D-421C-B5B5-6F46A1727835}" type="pres">
      <dgm:prSet presAssocID="{6226EB90-8ABA-4433-97DA-78F962FB2DC6}" presName="hierChild5" presStyleCnt="0"/>
      <dgm:spPr/>
    </dgm:pt>
    <dgm:pt modelId="{DD9A6F0A-B529-46F2-896A-BD8FFA213F10}" type="pres">
      <dgm:prSet presAssocID="{7E250495-2AF9-4525-B2FA-457484A5AE05}" presName="Name50" presStyleLbl="parChTrans1D4" presStyleIdx="1" presStyleCnt="15"/>
      <dgm:spPr/>
      <dgm:t>
        <a:bodyPr/>
        <a:lstStyle/>
        <a:p>
          <a:endParaRPr lang="es-ES"/>
        </a:p>
      </dgm:t>
    </dgm:pt>
    <dgm:pt modelId="{E0038A9D-1BE6-4CDE-935F-7C32988A7344}" type="pres">
      <dgm:prSet presAssocID="{C54BD200-CA22-4260-BF63-C0721BE2E1F9}" presName="hierRoot2" presStyleCnt="0">
        <dgm:presLayoutVars>
          <dgm:hierBranch val="init"/>
        </dgm:presLayoutVars>
      </dgm:prSet>
      <dgm:spPr/>
    </dgm:pt>
    <dgm:pt modelId="{756BEFC7-6833-4E0C-89F7-A385DE04269B}" type="pres">
      <dgm:prSet presAssocID="{C54BD200-CA22-4260-BF63-C0721BE2E1F9}" presName="rootComposite" presStyleCnt="0"/>
      <dgm:spPr/>
    </dgm:pt>
    <dgm:pt modelId="{02C8DA83-3C4A-4B39-BB38-FC54A3AF9467}" type="pres">
      <dgm:prSet presAssocID="{C54BD200-CA22-4260-BF63-C0721BE2E1F9}" presName="rootText" presStyleLbl="node4" presStyleIdx="1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027D6DD-96F4-457A-8634-E60E2335E6AC}" type="pres">
      <dgm:prSet presAssocID="{C54BD200-CA22-4260-BF63-C0721BE2E1F9}" presName="rootConnector" presStyleLbl="node4" presStyleIdx="1" presStyleCnt="15"/>
      <dgm:spPr/>
      <dgm:t>
        <a:bodyPr/>
        <a:lstStyle/>
        <a:p>
          <a:endParaRPr lang="es-ES"/>
        </a:p>
      </dgm:t>
    </dgm:pt>
    <dgm:pt modelId="{26714694-92E4-48C8-86FD-C90D474BE6BF}" type="pres">
      <dgm:prSet presAssocID="{C54BD200-CA22-4260-BF63-C0721BE2E1F9}" presName="hierChild4" presStyleCnt="0"/>
      <dgm:spPr/>
    </dgm:pt>
    <dgm:pt modelId="{2BBAE817-70AF-4E5D-A902-D9027E1C6893}" type="pres">
      <dgm:prSet presAssocID="{C54BD200-CA22-4260-BF63-C0721BE2E1F9}" presName="hierChild5" presStyleCnt="0"/>
      <dgm:spPr/>
    </dgm:pt>
    <dgm:pt modelId="{6652810E-0AD3-43B3-B9C7-00E77D9DA011}" type="pres">
      <dgm:prSet presAssocID="{DFBC057C-0733-4FE6-85F4-1A9E6FA39F49}" presName="Name50" presStyleLbl="parChTrans1D4" presStyleIdx="2" presStyleCnt="15"/>
      <dgm:spPr/>
      <dgm:t>
        <a:bodyPr/>
        <a:lstStyle/>
        <a:p>
          <a:endParaRPr lang="es-ES"/>
        </a:p>
      </dgm:t>
    </dgm:pt>
    <dgm:pt modelId="{740E6E6C-AE95-48F2-9F4A-7F6B895EEDE2}" type="pres">
      <dgm:prSet presAssocID="{7469A3E5-41E8-453C-9AD9-2672B2F477B9}" presName="hierRoot2" presStyleCnt="0">
        <dgm:presLayoutVars>
          <dgm:hierBranch val="init"/>
        </dgm:presLayoutVars>
      </dgm:prSet>
      <dgm:spPr/>
    </dgm:pt>
    <dgm:pt modelId="{8EAD58E3-9F21-4D7F-9C7B-F12586E9B186}" type="pres">
      <dgm:prSet presAssocID="{7469A3E5-41E8-453C-9AD9-2672B2F477B9}" presName="rootComposite" presStyleCnt="0"/>
      <dgm:spPr/>
    </dgm:pt>
    <dgm:pt modelId="{323A56AF-3B9E-4E6B-B745-5132C27EAF03}" type="pres">
      <dgm:prSet presAssocID="{7469A3E5-41E8-453C-9AD9-2672B2F477B9}" presName="rootText" presStyleLbl="node4" presStyleIdx="2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B0A094E-F908-4885-8D43-01ADEF6A7CAE}" type="pres">
      <dgm:prSet presAssocID="{7469A3E5-41E8-453C-9AD9-2672B2F477B9}" presName="rootConnector" presStyleLbl="node4" presStyleIdx="2" presStyleCnt="15"/>
      <dgm:spPr/>
      <dgm:t>
        <a:bodyPr/>
        <a:lstStyle/>
        <a:p>
          <a:endParaRPr lang="es-ES"/>
        </a:p>
      </dgm:t>
    </dgm:pt>
    <dgm:pt modelId="{9972153F-B084-4100-A6AC-8B7B4BA58C72}" type="pres">
      <dgm:prSet presAssocID="{7469A3E5-41E8-453C-9AD9-2672B2F477B9}" presName="hierChild4" presStyleCnt="0"/>
      <dgm:spPr/>
    </dgm:pt>
    <dgm:pt modelId="{C0BB898B-4597-4EA8-B6FA-5834F8026E71}" type="pres">
      <dgm:prSet presAssocID="{7469A3E5-41E8-453C-9AD9-2672B2F477B9}" presName="hierChild5" presStyleCnt="0"/>
      <dgm:spPr/>
    </dgm:pt>
    <dgm:pt modelId="{F9DCDB06-3081-49BB-B4EB-9D16BE85C067}" type="pres">
      <dgm:prSet presAssocID="{0F9D1BE9-AF39-49FC-9957-1DBDB3168115}" presName="hierChild5" presStyleCnt="0"/>
      <dgm:spPr/>
    </dgm:pt>
    <dgm:pt modelId="{CB89662B-73C3-47C3-A1A7-3D661EB0A803}" type="pres">
      <dgm:prSet presAssocID="{DE053915-E5B8-4F59-97F0-3F9466E4795C}" presName="hierChild5" presStyleCnt="0"/>
      <dgm:spPr/>
    </dgm:pt>
    <dgm:pt modelId="{EDF1525D-21AF-4254-9241-F8BD7C389595}" type="pres">
      <dgm:prSet presAssocID="{0DDD9E58-A875-4241-9893-DD75538CC873}" presName="Name37" presStyleLbl="parChTrans1D2" presStyleIdx="1" presStyleCnt="2"/>
      <dgm:spPr/>
      <dgm:t>
        <a:bodyPr/>
        <a:lstStyle/>
        <a:p>
          <a:endParaRPr lang="es-ES"/>
        </a:p>
      </dgm:t>
    </dgm:pt>
    <dgm:pt modelId="{727DCBAB-8D75-49B1-854E-34AA9F44DEE7}" type="pres">
      <dgm:prSet presAssocID="{194E1452-8A15-4FFD-83CA-D39277CD33D0}" presName="hierRoot2" presStyleCnt="0">
        <dgm:presLayoutVars>
          <dgm:hierBranch val="hang"/>
        </dgm:presLayoutVars>
      </dgm:prSet>
      <dgm:spPr/>
    </dgm:pt>
    <dgm:pt modelId="{A176A87B-EC8A-4498-969A-6AD186488BA8}" type="pres">
      <dgm:prSet presAssocID="{194E1452-8A15-4FFD-83CA-D39277CD33D0}" presName="rootComposite" presStyleCnt="0"/>
      <dgm:spPr/>
    </dgm:pt>
    <dgm:pt modelId="{28AAEB18-8CC7-47BB-89E2-114F4901DFF5}" type="pres">
      <dgm:prSet presAssocID="{194E1452-8A15-4FFD-83CA-D39277CD33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5D492C9-3D0E-4F3C-A9C4-13343798C083}" type="pres">
      <dgm:prSet presAssocID="{194E1452-8A15-4FFD-83CA-D39277CD33D0}" presName="rootConnector" presStyleLbl="node2" presStyleIdx="1" presStyleCnt="2"/>
      <dgm:spPr/>
      <dgm:t>
        <a:bodyPr/>
        <a:lstStyle/>
        <a:p>
          <a:endParaRPr lang="es-ES"/>
        </a:p>
      </dgm:t>
    </dgm:pt>
    <dgm:pt modelId="{C4DE5DDA-C740-4211-B33D-5A52ED8252BE}" type="pres">
      <dgm:prSet presAssocID="{194E1452-8A15-4FFD-83CA-D39277CD33D0}" presName="hierChild4" presStyleCnt="0"/>
      <dgm:spPr/>
    </dgm:pt>
    <dgm:pt modelId="{132CA7EE-6FCA-4752-91D2-EEA0C1D109FD}" type="pres">
      <dgm:prSet presAssocID="{330A8B9B-07B0-4B0D-83D7-C11B511034BA}" presName="Name48" presStyleLbl="parChTrans1D3" presStyleIdx="1" presStyleCnt="3"/>
      <dgm:spPr/>
      <dgm:t>
        <a:bodyPr/>
        <a:lstStyle/>
        <a:p>
          <a:endParaRPr lang="es-ES"/>
        </a:p>
      </dgm:t>
    </dgm:pt>
    <dgm:pt modelId="{1F2A41B5-5076-42E0-B535-9AEA1A73104B}" type="pres">
      <dgm:prSet presAssocID="{6F0EF553-1162-4FD7-A4CF-F1C9B38E022B}" presName="hierRoot2" presStyleCnt="0">
        <dgm:presLayoutVars>
          <dgm:hierBranch val="hang"/>
        </dgm:presLayoutVars>
      </dgm:prSet>
      <dgm:spPr/>
    </dgm:pt>
    <dgm:pt modelId="{F481C52A-E1F1-411B-8262-95DCF47A99A5}" type="pres">
      <dgm:prSet presAssocID="{6F0EF553-1162-4FD7-A4CF-F1C9B38E022B}" presName="rootComposite" presStyleCnt="0"/>
      <dgm:spPr/>
    </dgm:pt>
    <dgm:pt modelId="{1AC9550B-5A7A-4857-BCFD-A54EC5AEB381}" type="pres">
      <dgm:prSet presAssocID="{6F0EF553-1162-4FD7-A4CF-F1C9B38E022B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EDEC2FD-7AEB-403D-A55B-CC20FE67791A}" type="pres">
      <dgm:prSet presAssocID="{6F0EF553-1162-4FD7-A4CF-F1C9B38E022B}" presName="rootConnector" presStyleLbl="node3" presStyleIdx="1" presStyleCnt="3"/>
      <dgm:spPr/>
      <dgm:t>
        <a:bodyPr/>
        <a:lstStyle/>
        <a:p>
          <a:endParaRPr lang="es-ES"/>
        </a:p>
      </dgm:t>
    </dgm:pt>
    <dgm:pt modelId="{90CF92C3-72EB-4D38-8938-F580FDAFF046}" type="pres">
      <dgm:prSet presAssocID="{6F0EF553-1162-4FD7-A4CF-F1C9B38E022B}" presName="hierChild4" presStyleCnt="0"/>
      <dgm:spPr/>
    </dgm:pt>
    <dgm:pt modelId="{A7703492-6094-48EA-9AC4-41A64B73BB17}" type="pres">
      <dgm:prSet presAssocID="{172B5F39-B38B-43D6-9C4B-5119F29A7609}" presName="Name48" presStyleLbl="parChTrans1D4" presStyleIdx="3" presStyleCnt="15"/>
      <dgm:spPr/>
      <dgm:t>
        <a:bodyPr/>
        <a:lstStyle/>
        <a:p>
          <a:endParaRPr lang="es-ES"/>
        </a:p>
      </dgm:t>
    </dgm:pt>
    <dgm:pt modelId="{510368B4-BCB1-4933-A223-32F0110B167E}" type="pres">
      <dgm:prSet presAssocID="{FDB4382C-4FAA-4F2F-AB57-9D4982A71302}" presName="hierRoot2" presStyleCnt="0">
        <dgm:presLayoutVars>
          <dgm:hierBranch val="init"/>
        </dgm:presLayoutVars>
      </dgm:prSet>
      <dgm:spPr/>
    </dgm:pt>
    <dgm:pt modelId="{23CCCE98-0581-48D7-B427-CB77632A2E33}" type="pres">
      <dgm:prSet presAssocID="{FDB4382C-4FAA-4F2F-AB57-9D4982A71302}" presName="rootComposite" presStyleCnt="0"/>
      <dgm:spPr/>
    </dgm:pt>
    <dgm:pt modelId="{ED6640EF-295B-4595-A149-2F93CAF37E05}" type="pres">
      <dgm:prSet presAssocID="{FDB4382C-4FAA-4F2F-AB57-9D4982A71302}" presName="rootText" presStyleLbl="node4" presStyleIdx="3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3776030-BBED-4F0E-BD87-8172D5B112C7}" type="pres">
      <dgm:prSet presAssocID="{FDB4382C-4FAA-4F2F-AB57-9D4982A71302}" presName="rootConnector" presStyleLbl="node4" presStyleIdx="3" presStyleCnt="15"/>
      <dgm:spPr/>
      <dgm:t>
        <a:bodyPr/>
        <a:lstStyle/>
        <a:p>
          <a:endParaRPr lang="es-ES"/>
        </a:p>
      </dgm:t>
    </dgm:pt>
    <dgm:pt modelId="{9985EDCD-0004-4DFE-82B7-F4FAE074ADBD}" type="pres">
      <dgm:prSet presAssocID="{FDB4382C-4FAA-4F2F-AB57-9D4982A71302}" presName="hierChild4" presStyleCnt="0"/>
      <dgm:spPr/>
    </dgm:pt>
    <dgm:pt modelId="{199D16EC-52A4-4290-843E-0D3F202787F2}" type="pres">
      <dgm:prSet presAssocID="{FDB4382C-4FAA-4F2F-AB57-9D4982A71302}" presName="hierChild5" presStyleCnt="0"/>
      <dgm:spPr/>
    </dgm:pt>
    <dgm:pt modelId="{3FA1E1BC-197B-47D7-8655-030C9659AE1B}" type="pres">
      <dgm:prSet presAssocID="{92FC2148-7753-46C8-BC4B-0A38503BDE2D}" presName="Name48" presStyleLbl="parChTrans1D4" presStyleIdx="4" presStyleCnt="15"/>
      <dgm:spPr/>
      <dgm:t>
        <a:bodyPr/>
        <a:lstStyle/>
        <a:p>
          <a:endParaRPr lang="es-ES"/>
        </a:p>
      </dgm:t>
    </dgm:pt>
    <dgm:pt modelId="{541657B3-3866-455A-8063-313C3A2A00DE}" type="pres">
      <dgm:prSet presAssocID="{B7B5C62A-AE5C-49A6-A989-3F43A169C2C8}" presName="hierRoot2" presStyleCnt="0">
        <dgm:presLayoutVars>
          <dgm:hierBranch val="init"/>
        </dgm:presLayoutVars>
      </dgm:prSet>
      <dgm:spPr/>
    </dgm:pt>
    <dgm:pt modelId="{CC5FABC2-E218-4C2F-831D-6947DCFE70D5}" type="pres">
      <dgm:prSet presAssocID="{B7B5C62A-AE5C-49A6-A989-3F43A169C2C8}" presName="rootComposite" presStyleCnt="0"/>
      <dgm:spPr/>
    </dgm:pt>
    <dgm:pt modelId="{6D4E6010-55DA-4C42-AB90-649AC0A0AB16}" type="pres">
      <dgm:prSet presAssocID="{B7B5C62A-AE5C-49A6-A989-3F43A169C2C8}" presName="rootText" presStyleLbl="node4" presStyleIdx="4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DF4AF9E-2BC0-40AB-8B1E-23CFACEA5403}" type="pres">
      <dgm:prSet presAssocID="{B7B5C62A-AE5C-49A6-A989-3F43A169C2C8}" presName="rootConnector" presStyleLbl="node4" presStyleIdx="4" presStyleCnt="15"/>
      <dgm:spPr/>
      <dgm:t>
        <a:bodyPr/>
        <a:lstStyle/>
        <a:p>
          <a:endParaRPr lang="es-ES"/>
        </a:p>
      </dgm:t>
    </dgm:pt>
    <dgm:pt modelId="{298C7365-A609-4A35-8181-173117E6E6E7}" type="pres">
      <dgm:prSet presAssocID="{B7B5C62A-AE5C-49A6-A989-3F43A169C2C8}" presName="hierChild4" presStyleCnt="0"/>
      <dgm:spPr/>
    </dgm:pt>
    <dgm:pt modelId="{A1BC42E8-978E-4042-813D-844402A6E443}" type="pres">
      <dgm:prSet presAssocID="{B7B5C62A-AE5C-49A6-A989-3F43A169C2C8}" presName="hierChild5" presStyleCnt="0"/>
      <dgm:spPr/>
    </dgm:pt>
    <dgm:pt modelId="{F831E4CF-807C-43B3-9765-A71B4245A1F1}" type="pres">
      <dgm:prSet presAssocID="{0CD635A7-A719-4FCD-8309-97BDAB207238}" presName="Name48" presStyleLbl="parChTrans1D4" presStyleIdx="5" presStyleCnt="15"/>
      <dgm:spPr/>
      <dgm:t>
        <a:bodyPr/>
        <a:lstStyle/>
        <a:p>
          <a:endParaRPr lang="es-ES"/>
        </a:p>
      </dgm:t>
    </dgm:pt>
    <dgm:pt modelId="{AEC0B617-6B8F-49A4-BC92-21AAEE09194E}" type="pres">
      <dgm:prSet presAssocID="{654FD087-A9E9-45E8-BF5C-4C8AECD2DFDB}" presName="hierRoot2" presStyleCnt="0">
        <dgm:presLayoutVars>
          <dgm:hierBranch val="init"/>
        </dgm:presLayoutVars>
      </dgm:prSet>
      <dgm:spPr/>
    </dgm:pt>
    <dgm:pt modelId="{FBEA9F91-AF09-47CA-A409-D445B6BDB562}" type="pres">
      <dgm:prSet presAssocID="{654FD087-A9E9-45E8-BF5C-4C8AECD2DFDB}" presName="rootComposite" presStyleCnt="0"/>
      <dgm:spPr/>
    </dgm:pt>
    <dgm:pt modelId="{D801792C-1414-46BF-9C9A-D79A26CAEBAC}" type="pres">
      <dgm:prSet presAssocID="{654FD087-A9E9-45E8-BF5C-4C8AECD2DFDB}" presName="rootText" presStyleLbl="node4" presStyleIdx="5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DD6D06-994C-4A02-A94A-E405B51F5353}" type="pres">
      <dgm:prSet presAssocID="{654FD087-A9E9-45E8-BF5C-4C8AECD2DFDB}" presName="rootConnector" presStyleLbl="node4" presStyleIdx="5" presStyleCnt="15"/>
      <dgm:spPr/>
      <dgm:t>
        <a:bodyPr/>
        <a:lstStyle/>
        <a:p>
          <a:endParaRPr lang="es-ES"/>
        </a:p>
      </dgm:t>
    </dgm:pt>
    <dgm:pt modelId="{EA434769-68B5-4C52-AFC9-2E8CC7808E4E}" type="pres">
      <dgm:prSet presAssocID="{654FD087-A9E9-45E8-BF5C-4C8AECD2DFDB}" presName="hierChild4" presStyleCnt="0"/>
      <dgm:spPr/>
    </dgm:pt>
    <dgm:pt modelId="{46912DDC-63C4-4A61-9F35-3B3D1053EC6E}" type="pres">
      <dgm:prSet presAssocID="{654FD087-A9E9-45E8-BF5C-4C8AECD2DFDB}" presName="hierChild5" presStyleCnt="0"/>
      <dgm:spPr/>
    </dgm:pt>
    <dgm:pt modelId="{1CFCDDDA-713D-4E7F-A1AB-CDFFA68F4DFF}" type="pres">
      <dgm:prSet presAssocID="{D3AAA954-9E4E-4827-83EC-165772DC961C}" presName="Name48" presStyleLbl="parChTrans1D4" presStyleIdx="6" presStyleCnt="15"/>
      <dgm:spPr/>
      <dgm:t>
        <a:bodyPr/>
        <a:lstStyle/>
        <a:p>
          <a:endParaRPr lang="es-ES"/>
        </a:p>
      </dgm:t>
    </dgm:pt>
    <dgm:pt modelId="{E65CAB3A-B389-4DB4-9C4C-A5993711CC20}" type="pres">
      <dgm:prSet presAssocID="{E35C67FA-67AF-462C-946C-661FCAC8200D}" presName="hierRoot2" presStyleCnt="0">
        <dgm:presLayoutVars>
          <dgm:hierBranch val="init"/>
        </dgm:presLayoutVars>
      </dgm:prSet>
      <dgm:spPr/>
    </dgm:pt>
    <dgm:pt modelId="{640908EB-1FE1-4E1A-A227-C3DEBEDBD016}" type="pres">
      <dgm:prSet presAssocID="{E35C67FA-67AF-462C-946C-661FCAC8200D}" presName="rootComposite" presStyleCnt="0"/>
      <dgm:spPr/>
    </dgm:pt>
    <dgm:pt modelId="{452CDF92-33E9-4094-A766-765537DC617A}" type="pres">
      <dgm:prSet presAssocID="{E35C67FA-67AF-462C-946C-661FCAC8200D}" presName="rootText" presStyleLbl="node4" presStyleIdx="6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3000FA4-406E-4F16-9002-15DCA68B7ACA}" type="pres">
      <dgm:prSet presAssocID="{E35C67FA-67AF-462C-946C-661FCAC8200D}" presName="rootConnector" presStyleLbl="node4" presStyleIdx="6" presStyleCnt="15"/>
      <dgm:spPr/>
      <dgm:t>
        <a:bodyPr/>
        <a:lstStyle/>
        <a:p>
          <a:endParaRPr lang="es-ES"/>
        </a:p>
      </dgm:t>
    </dgm:pt>
    <dgm:pt modelId="{6EF35E70-2E9E-4DD4-ACEC-D50D57DC1CAD}" type="pres">
      <dgm:prSet presAssocID="{E35C67FA-67AF-462C-946C-661FCAC8200D}" presName="hierChild4" presStyleCnt="0"/>
      <dgm:spPr/>
    </dgm:pt>
    <dgm:pt modelId="{E6E64414-F643-4736-BE55-B25873207980}" type="pres">
      <dgm:prSet presAssocID="{E35C67FA-67AF-462C-946C-661FCAC8200D}" presName="hierChild5" presStyleCnt="0"/>
      <dgm:spPr/>
    </dgm:pt>
    <dgm:pt modelId="{78D31AAD-9C11-4A03-8818-4605D00FA957}" type="pres">
      <dgm:prSet presAssocID="{AF6B60D3-3A3E-4FBC-8CED-C6395C6BBA29}" presName="Name48" presStyleLbl="parChTrans1D4" presStyleIdx="7" presStyleCnt="15"/>
      <dgm:spPr/>
      <dgm:t>
        <a:bodyPr/>
        <a:lstStyle/>
        <a:p>
          <a:endParaRPr lang="es-ES"/>
        </a:p>
      </dgm:t>
    </dgm:pt>
    <dgm:pt modelId="{4D11B64D-403E-4293-BBE6-DA26E3E7FCA1}" type="pres">
      <dgm:prSet presAssocID="{2A8E9A08-E8AA-45B9-8655-85F40929E0FE}" presName="hierRoot2" presStyleCnt="0">
        <dgm:presLayoutVars>
          <dgm:hierBranch val="init"/>
        </dgm:presLayoutVars>
      </dgm:prSet>
      <dgm:spPr/>
    </dgm:pt>
    <dgm:pt modelId="{713B970A-5396-4191-823A-AD2B358A3CE1}" type="pres">
      <dgm:prSet presAssocID="{2A8E9A08-E8AA-45B9-8655-85F40929E0FE}" presName="rootComposite" presStyleCnt="0"/>
      <dgm:spPr/>
    </dgm:pt>
    <dgm:pt modelId="{3778305A-0A8B-4AE1-877E-475129EA3702}" type="pres">
      <dgm:prSet presAssocID="{2A8E9A08-E8AA-45B9-8655-85F40929E0FE}" presName="rootText" presStyleLbl="node4" presStyleIdx="7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4E4DE8E-E9B0-43A6-8AE1-59A87051901E}" type="pres">
      <dgm:prSet presAssocID="{2A8E9A08-E8AA-45B9-8655-85F40929E0FE}" presName="rootConnector" presStyleLbl="node4" presStyleIdx="7" presStyleCnt="15"/>
      <dgm:spPr/>
      <dgm:t>
        <a:bodyPr/>
        <a:lstStyle/>
        <a:p>
          <a:endParaRPr lang="es-ES"/>
        </a:p>
      </dgm:t>
    </dgm:pt>
    <dgm:pt modelId="{0614A559-A85A-4B30-8537-C7168BE2D97A}" type="pres">
      <dgm:prSet presAssocID="{2A8E9A08-E8AA-45B9-8655-85F40929E0FE}" presName="hierChild4" presStyleCnt="0"/>
      <dgm:spPr/>
    </dgm:pt>
    <dgm:pt modelId="{0506CE76-3891-4EF3-A626-E466B96ACB56}" type="pres">
      <dgm:prSet presAssocID="{2A8E9A08-E8AA-45B9-8655-85F40929E0FE}" presName="hierChild5" presStyleCnt="0"/>
      <dgm:spPr/>
    </dgm:pt>
    <dgm:pt modelId="{1D27CA23-BC29-4405-95B3-45AFF918DE42}" type="pres">
      <dgm:prSet presAssocID="{23E217D9-0A95-49B9-B03C-C1C522B5C57C}" presName="Name48" presStyleLbl="parChTrans1D4" presStyleIdx="8" presStyleCnt="15"/>
      <dgm:spPr/>
      <dgm:t>
        <a:bodyPr/>
        <a:lstStyle/>
        <a:p>
          <a:endParaRPr lang="es-ES"/>
        </a:p>
      </dgm:t>
    </dgm:pt>
    <dgm:pt modelId="{3BCCEDAB-FBF5-450E-8523-7C67C9941483}" type="pres">
      <dgm:prSet presAssocID="{7EAF188D-69D6-4828-9DE5-AAA89DBEEEE2}" presName="hierRoot2" presStyleCnt="0">
        <dgm:presLayoutVars>
          <dgm:hierBranch val="init"/>
        </dgm:presLayoutVars>
      </dgm:prSet>
      <dgm:spPr/>
    </dgm:pt>
    <dgm:pt modelId="{3D0DC5DE-A096-4F06-BE1B-08EC54FF3FF4}" type="pres">
      <dgm:prSet presAssocID="{7EAF188D-69D6-4828-9DE5-AAA89DBEEEE2}" presName="rootComposite" presStyleCnt="0"/>
      <dgm:spPr/>
    </dgm:pt>
    <dgm:pt modelId="{09392212-AED5-4EC3-8828-C87E11465653}" type="pres">
      <dgm:prSet presAssocID="{7EAF188D-69D6-4828-9DE5-AAA89DBEEEE2}" presName="rootText" presStyleLbl="node4" presStyleIdx="8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618C04B-9BCD-4849-B8FA-885F41DF1C1A}" type="pres">
      <dgm:prSet presAssocID="{7EAF188D-69D6-4828-9DE5-AAA89DBEEEE2}" presName="rootConnector" presStyleLbl="node4" presStyleIdx="8" presStyleCnt="15"/>
      <dgm:spPr/>
      <dgm:t>
        <a:bodyPr/>
        <a:lstStyle/>
        <a:p>
          <a:endParaRPr lang="es-ES"/>
        </a:p>
      </dgm:t>
    </dgm:pt>
    <dgm:pt modelId="{F58227D4-FB0C-4EDA-A196-9532B39598B3}" type="pres">
      <dgm:prSet presAssocID="{7EAF188D-69D6-4828-9DE5-AAA89DBEEEE2}" presName="hierChild4" presStyleCnt="0"/>
      <dgm:spPr/>
    </dgm:pt>
    <dgm:pt modelId="{7341E1C5-41DC-4D6B-87FA-05E9B440EED3}" type="pres">
      <dgm:prSet presAssocID="{7EAF188D-69D6-4828-9DE5-AAA89DBEEEE2}" presName="hierChild5" presStyleCnt="0"/>
      <dgm:spPr/>
    </dgm:pt>
    <dgm:pt modelId="{9B145F47-059B-45F1-A2EE-C71C5CFF6E6C}" type="pres">
      <dgm:prSet presAssocID="{F71CEF8F-A09C-4673-AF78-61E2CBB9D539}" presName="Name48" presStyleLbl="parChTrans1D4" presStyleIdx="9" presStyleCnt="15"/>
      <dgm:spPr/>
      <dgm:t>
        <a:bodyPr/>
        <a:lstStyle/>
        <a:p>
          <a:endParaRPr lang="es-ES"/>
        </a:p>
      </dgm:t>
    </dgm:pt>
    <dgm:pt modelId="{87BED1C8-8FFF-43DC-BFFF-7A306BAE49D6}" type="pres">
      <dgm:prSet presAssocID="{8632F561-DE9B-472E-927C-867276100426}" presName="hierRoot2" presStyleCnt="0">
        <dgm:presLayoutVars>
          <dgm:hierBranch val="init"/>
        </dgm:presLayoutVars>
      </dgm:prSet>
      <dgm:spPr/>
    </dgm:pt>
    <dgm:pt modelId="{6F98DCBE-3074-4C0E-ABCD-1FFA6C4B34A2}" type="pres">
      <dgm:prSet presAssocID="{8632F561-DE9B-472E-927C-867276100426}" presName="rootComposite" presStyleCnt="0"/>
      <dgm:spPr/>
    </dgm:pt>
    <dgm:pt modelId="{527666A9-C8E1-49A5-8877-BF749CA63682}" type="pres">
      <dgm:prSet presAssocID="{8632F561-DE9B-472E-927C-867276100426}" presName="rootText" presStyleLbl="node4" presStyleIdx="9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654070E-1AD5-4A2A-9512-86B0C111B2EF}" type="pres">
      <dgm:prSet presAssocID="{8632F561-DE9B-472E-927C-867276100426}" presName="rootConnector" presStyleLbl="node4" presStyleIdx="9" presStyleCnt="15"/>
      <dgm:spPr/>
      <dgm:t>
        <a:bodyPr/>
        <a:lstStyle/>
        <a:p>
          <a:endParaRPr lang="es-ES"/>
        </a:p>
      </dgm:t>
    </dgm:pt>
    <dgm:pt modelId="{5F272C2F-D4B9-4843-96DB-C5C2C6DAA426}" type="pres">
      <dgm:prSet presAssocID="{8632F561-DE9B-472E-927C-867276100426}" presName="hierChild4" presStyleCnt="0"/>
      <dgm:spPr/>
    </dgm:pt>
    <dgm:pt modelId="{DE671046-85B7-46E4-A0EE-23CF48784F63}" type="pres">
      <dgm:prSet presAssocID="{8632F561-DE9B-472E-927C-867276100426}" presName="hierChild5" presStyleCnt="0"/>
      <dgm:spPr/>
    </dgm:pt>
    <dgm:pt modelId="{C8346FFC-27DB-48F7-9056-767DD991259E}" type="pres">
      <dgm:prSet presAssocID="{ABD58062-39DA-427D-973A-A9268428E1E6}" presName="Name48" presStyleLbl="parChTrans1D4" presStyleIdx="10" presStyleCnt="15"/>
      <dgm:spPr/>
      <dgm:t>
        <a:bodyPr/>
        <a:lstStyle/>
        <a:p>
          <a:endParaRPr lang="es-ES"/>
        </a:p>
      </dgm:t>
    </dgm:pt>
    <dgm:pt modelId="{E9BB1583-82DB-42BF-85C3-9AEE9D190E40}" type="pres">
      <dgm:prSet presAssocID="{31853086-3204-4AF5-A93A-6071CD1686FE}" presName="hierRoot2" presStyleCnt="0">
        <dgm:presLayoutVars>
          <dgm:hierBranch val="init"/>
        </dgm:presLayoutVars>
      </dgm:prSet>
      <dgm:spPr/>
    </dgm:pt>
    <dgm:pt modelId="{4C686CF6-E004-44CE-BD21-D71E78DD3B59}" type="pres">
      <dgm:prSet presAssocID="{31853086-3204-4AF5-A93A-6071CD1686FE}" presName="rootComposite" presStyleCnt="0"/>
      <dgm:spPr/>
    </dgm:pt>
    <dgm:pt modelId="{72F0749D-2F71-428A-AE5C-809DA39204E8}" type="pres">
      <dgm:prSet presAssocID="{31853086-3204-4AF5-A93A-6071CD1686FE}" presName="rootText" presStyleLbl="node4" presStyleIdx="10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DEB0C4D-1A77-4FF4-8947-BA62E661879A}" type="pres">
      <dgm:prSet presAssocID="{31853086-3204-4AF5-A93A-6071CD1686FE}" presName="rootConnector" presStyleLbl="node4" presStyleIdx="10" presStyleCnt="15"/>
      <dgm:spPr/>
      <dgm:t>
        <a:bodyPr/>
        <a:lstStyle/>
        <a:p>
          <a:endParaRPr lang="es-ES"/>
        </a:p>
      </dgm:t>
    </dgm:pt>
    <dgm:pt modelId="{6A26568A-E014-4F7C-B5E7-E0DF48BBACB5}" type="pres">
      <dgm:prSet presAssocID="{31853086-3204-4AF5-A93A-6071CD1686FE}" presName="hierChild4" presStyleCnt="0"/>
      <dgm:spPr/>
    </dgm:pt>
    <dgm:pt modelId="{DD62F47C-DE89-46F1-9073-B271EE82C88C}" type="pres">
      <dgm:prSet presAssocID="{31853086-3204-4AF5-A93A-6071CD1686FE}" presName="hierChild5" presStyleCnt="0"/>
      <dgm:spPr/>
    </dgm:pt>
    <dgm:pt modelId="{EA01CCF9-EA3B-4D60-80B8-0FAA9BC347BB}" type="pres">
      <dgm:prSet presAssocID="{6F0EF553-1162-4FD7-A4CF-F1C9B38E022B}" presName="hierChild5" presStyleCnt="0"/>
      <dgm:spPr/>
    </dgm:pt>
    <dgm:pt modelId="{2CC59697-EB28-4F97-9E34-0889FEFA2035}" type="pres">
      <dgm:prSet presAssocID="{94E97C5F-894E-4655-B5AB-C63584EFE014}" presName="Name48" presStyleLbl="parChTrans1D3" presStyleIdx="2" presStyleCnt="3"/>
      <dgm:spPr/>
      <dgm:t>
        <a:bodyPr/>
        <a:lstStyle/>
        <a:p>
          <a:endParaRPr lang="es-ES"/>
        </a:p>
      </dgm:t>
    </dgm:pt>
    <dgm:pt modelId="{CBE0A33D-807E-45D6-841A-3EE3C8B930DD}" type="pres">
      <dgm:prSet presAssocID="{D32FB744-01ED-48C3-A6AD-3C53725BA7D4}" presName="hierRoot2" presStyleCnt="0">
        <dgm:presLayoutVars>
          <dgm:hierBranch val="hang"/>
        </dgm:presLayoutVars>
      </dgm:prSet>
      <dgm:spPr/>
    </dgm:pt>
    <dgm:pt modelId="{98C3BD29-E860-4D13-9814-0293FFBE4159}" type="pres">
      <dgm:prSet presAssocID="{D32FB744-01ED-48C3-A6AD-3C53725BA7D4}" presName="rootComposite" presStyleCnt="0"/>
      <dgm:spPr/>
    </dgm:pt>
    <dgm:pt modelId="{6C03B731-BB62-4B3D-B3A2-F4C7BB1BA096}" type="pres">
      <dgm:prSet presAssocID="{D32FB744-01ED-48C3-A6AD-3C53725BA7D4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EA31B6A-18FE-4FF1-BFB9-A3D3E36CA446}" type="pres">
      <dgm:prSet presAssocID="{D32FB744-01ED-48C3-A6AD-3C53725BA7D4}" presName="rootConnector" presStyleLbl="node3" presStyleIdx="2" presStyleCnt="3"/>
      <dgm:spPr/>
      <dgm:t>
        <a:bodyPr/>
        <a:lstStyle/>
        <a:p>
          <a:endParaRPr lang="es-ES"/>
        </a:p>
      </dgm:t>
    </dgm:pt>
    <dgm:pt modelId="{A61B9907-F572-4C52-A8B2-63BA88CC7D2C}" type="pres">
      <dgm:prSet presAssocID="{D32FB744-01ED-48C3-A6AD-3C53725BA7D4}" presName="hierChild4" presStyleCnt="0"/>
      <dgm:spPr/>
    </dgm:pt>
    <dgm:pt modelId="{38473C33-B33B-4F09-A749-AC298A7F2990}" type="pres">
      <dgm:prSet presAssocID="{3E8028E5-1DCE-4B6D-9C0D-F01D0646FE53}" presName="Name48" presStyleLbl="parChTrans1D4" presStyleIdx="11" presStyleCnt="15"/>
      <dgm:spPr/>
      <dgm:t>
        <a:bodyPr/>
        <a:lstStyle/>
        <a:p>
          <a:endParaRPr lang="es-ES"/>
        </a:p>
      </dgm:t>
    </dgm:pt>
    <dgm:pt modelId="{94AB85D8-8B43-429F-919A-27B971147EE1}" type="pres">
      <dgm:prSet presAssocID="{B205447A-C64F-4BE6-9C4A-964D89A35C53}" presName="hierRoot2" presStyleCnt="0">
        <dgm:presLayoutVars>
          <dgm:hierBranch val="init"/>
        </dgm:presLayoutVars>
      </dgm:prSet>
      <dgm:spPr/>
    </dgm:pt>
    <dgm:pt modelId="{A08FB18D-98AC-409E-8047-69BCDDDD8244}" type="pres">
      <dgm:prSet presAssocID="{B205447A-C64F-4BE6-9C4A-964D89A35C53}" presName="rootComposite" presStyleCnt="0"/>
      <dgm:spPr/>
    </dgm:pt>
    <dgm:pt modelId="{C0CB46EF-0384-44D7-97F1-674CB52F7142}" type="pres">
      <dgm:prSet presAssocID="{B205447A-C64F-4BE6-9C4A-964D89A35C53}" presName="rootText" presStyleLbl="node4" presStyleIdx="11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0E211C5-397C-429F-B9F4-5FFAC5B14DCE}" type="pres">
      <dgm:prSet presAssocID="{B205447A-C64F-4BE6-9C4A-964D89A35C53}" presName="rootConnector" presStyleLbl="node4" presStyleIdx="11" presStyleCnt="15"/>
      <dgm:spPr/>
      <dgm:t>
        <a:bodyPr/>
        <a:lstStyle/>
        <a:p>
          <a:endParaRPr lang="es-ES"/>
        </a:p>
      </dgm:t>
    </dgm:pt>
    <dgm:pt modelId="{B6B386F2-2215-49B3-85D8-308A93472501}" type="pres">
      <dgm:prSet presAssocID="{B205447A-C64F-4BE6-9C4A-964D89A35C53}" presName="hierChild4" presStyleCnt="0"/>
      <dgm:spPr/>
    </dgm:pt>
    <dgm:pt modelId="{97DA8CC2-ECB3-497E-9487-880C3E2A61B5}" type="pres">
      <dgm:prSet presAssocID="{B205447A-C64F-4BE6-9C4A-964D89A35C53}" presName="hierChild5" presStyleCnt="0"/>
      <dgm:spPr/>
    </dgm:pt>
    <dgm:pt modelId="{70B5604F-80FA-485B-A3D8-F27ED5B454C3}" type="pres">
      <dgm:prSet presAssocID="{50B6E3E7-0CDB-40A2-BD42-BA187001295A}" presName="Name48" presStyleLbl="parChTrans1D4" presStyleIdx="12" presStyleCnt="15"/>
      <dgm:spPr/>
      <dgm:t>
        <a:bodyPr/>
        <a:lstStyle/>
        <a:p>
          <a:endParaRPr lang="es-ES"/>
        </a:p>
      </dgm:t>
    </dgm:pt>
    <dgm:pt modelId="{192B5960-AD6C-4157-BE0B-E34E3F91A349}" type="pres">
      <dgm:prSet presAssocID="{D92C8938-43B0-4B5D-898B-5E0B737D1F00}" presName="hierRoot2" presStyleCnt="0">
        <dgm:presLayoutVars>
          <dgm:hierBranch val="init"/>
        </dgm:presLayoutVars>
      </dgm:prSet>
      <dgm:spPr/>
    </dgm:pt>
    <dgm:pt modelId="{84BFA237-7DD8-441B-963B-344AFE0AC2F2}" type="pres">
      <dgm:prSet presAssocID="{D92C8938-43B0-4B5D-898B-5E0B737D1F00}" presName="rootComposite" presStyleCnt="0"/>
      <dgm:spPr/>
    </dgm:pt>
    <dgm:pt modelId="{75574D0D-DDF5-4160-A7ED-CC166FF9ACB9}" type="pres">
      <dgm:prSet presAssocID="{D92C8938-43B0-4B5D-898B-5E0B737D1F00}" presName="rootText" presStyleLbl="node4" presStyleIdx="12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89B5F9B-D721-49BC-909B-42593DA9ADC5}" type="pres">
      <dgm:prSet presAssocID="{D92C8938-43B0-4B5D-898B-5E0B737D1F00}" presName="rootConnector" presStyleLbl="node4" presStyleIdx="12" presStyleCnt="15"/>
      <dgm:spPr/>
      <dgm:t>
        <a:bodyPr/>
        <a:lstStyle/>
        <a:p>
          <a:endParaRPr lang="es-ES"/>
        </a:p>
      </dgm:t>
    </dgm:pt>
    <dgm:pt modelId="{1CBCF1AA-356D-4E14-9830-E8FC9D5D2235}" type="pres">
      <dgm:prSet presAssocID="{D92C8938-43B0-4B5D-898B-5E0B737D1F00}" presName="hierChild4" presStyleCnt="0"/>
      <dgm:spPr/>
    </dgm:pt>
    <dgm:pt modelId="{CFBA0F5F-1CD3-4B1E-A9D1-5EF8D7ABC9CB}" type="pres">
      <dgm:prSet presAssocID="{D92C8938-43B0-4B5D-898B-5E0B737D1F00}" presName="hierChild5" presStyleCnt="0"/>
      <dgm:spPr/>
    </dgm:pt>
    <dgm:pt modelId="{9EE91178-1B08-4205-A909-C066BB025EAB}" type="pres">
      <dgm:prSet presAssocID="{5B0C39C5-ADDF-438E-A7BF-66B597CB5162}" presName="Name48" presStyleLbl="parChTrans1D4" presStyleIdx="13" presStyleCnt="15"/>
      <dgm:spPr/>
      <dgm:t>
        <a:bodyPr/>
        <a:lstStyle/>
        <a:p>
          <a:endParaRPr lang="es-ES"/>
        </a:p>
      </dgm:t>
    </dgm:pt>
    <dgm:pt modelId="{A82B8FF5-9473-4551-98CE-292628378349}" type="pres">
      <dgm:prSet presAssocID="{8DAF70DC-324E-4AD1-ABBB-6E30A270A08D}" presName="hierRoot2" presStyleCnt="0">
        <dgm:presLayoutVars>
          <dgm:hierBranch val="init"/>
        </dgm:presLayoutVars>
      </dgm:prSet>
      <dgm:spPr/>
    </dgm:pt>
    <dgm:pt modelId="{A2E43CD6-4851-4A92-B3A3-76A30239ACEF}" type="pres">
      <dgm:prSet presAssocID="{8DAF70DC-324E-4AD1-ABBB-6E30A270A08D}" presName="rootComposite" presStyleCnt="0"/>
      <dgm:spPr/>
    </dgm:pt>
    <dgm:pt modelId="{94BFB4B0-C528-428C-A255-EA7EBA1A762A}" type="pres">
      <dgm:prSet presAssocID="{8DAF70DC-324E-4AD1-ABBB-6E30A270A08D}" presName="rootText" presStyleLbl="node4" presStyleIdx="13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BFF3FF2-914A-4404-A415-18FF7C2F4F2B}" type="pres">
      <dgm:prSet presAssocID="{8DAF70DC-324E-4AD1-ABBB-6E30A270A08D}" presName="rootConnector" presStyleLbl="node4" presStyleIdx="13" presStyleCnt="15"/>
      <dgm:spPr/>
      <dgm:t>
        <a:bodyPr/>
        <a:lstStyle/>
        <a:p>
          <a:endParaRPr lang="es-ES"/>
        </a:p>
      </dgm:t>
    </dgm:pt>
    <dgm:pt modelId="{5D6401D5-06C6-4EE0-BE45-C923A24C6940}" type="pres">
      <dgm:prSet presAssocID="{8DAF70DC-324E-4AD1-ABBB-6E30A270A08D}" presName="hierChild4" presStyleCnt="0"/>
      <dgm:spPr/>
    </dgm:pt>
    <dgm:pt modelId="{15DB2541-CA14-4300-933A-297D3D365F54}" type="pres">
      <dgm:prSet presAssocID="{8DAF70DC-324E-4AD1-ABBB-6E30A270A08D}" presName="hierChild5" presStyleCnt="0"/>
      <dgm:spPr/>
    </dgm:pt>
    <dgm:pt modelId="{3C1C810F-9B44-4C78-8F3D-4097B16D2FA8}" type="pres">
      <dgm:prSet presAssocID="{B1F37E22-77BD-4BCF-A1CA-AEB776690317}" presName="Name48" presStyleLbl="parChTrans1D4" presStyleIdx="14" presStyleCnt="15"/>
      <dgm:spPr/>
      <dgm:t>
        <a:bodyPr/>
        <a:lstStyle/>
        <a:p>
          <a:endParaRPr lang="es-ES"/>
        </a:p>
      </dgm:t>
    </dgm:pt>
    <dgm:pt modelId="{EA1173C6-EB4C-496D-81EF-4A603B878B30}" type="pres">
      <dgm:prSet presAssocID="{6C62520D-20CB-4F3F-8142-B0094B2281CC}" presName="hierRoot2" presStyleCnt="0">
        <dgm:presLayoutVars>
          <dgm:hierBranch val="init"/>
        </dgm:presLayoutVars>
      </dgm:prSet>
      <dgm:spPr/>
    </dgm:pt>
    <dgm:pt modelId="{AC5FA765-DD0B-4C15-8C1B-EC533C6229CE}" type="pres">
      <dgm:prSet presAssocID="{6C62520D-20CB-4F3F-8142-B0094B2281CC}" presName="rootComposite" presStyleCnt="0"/>
      <dgm:spPr/>
    </dgm:pt>
    <dgm:pt modelId="{B6A30508-8375-481A-B654-9EB53C937FB2}" type="pres">
      <dgm:prSet presAssocID="{6C62520D-20CB-4F3F-8142-B0094B2281CC}" presName="rootText" presStyleLbl="node4" presStyleIdx="14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9B6057B-8B44-4952-86CC-ACD6C3D81297}" type="pres">
      <dgm:prSet presAssocID="{6C62520D-20CB-4F3F-8142-B0094B2281CC}" presName="rootConnector" presStyleLbl="node4" presStyleIdx="14" presStyleCnt="15"/>
      <dgm:spPr/>
      <dgm:t>
        <a:bodyPr/>
        <a:lstStyle/>
        <a:p>
          <a:endParaRPr lang="es-ES"/>
        </a:p>
      </dgm:t>
    </dgm:pt>
    <dgm:pt modelId="{79267D05-699B-40D5-8BCA-DD448AF3B1F4}" type="pres">
      <dgm:prSet presAssocID="{6C62520D-20CB-4F3F-8142-B0094B2281CC}" presName="hierChild4" presStyleCnt="0"/>
      <dgm:spPr/>
    </dgm:pt>
    <dgm:pt modelId="{964AF718-19D3-4422-80D4-6DB7CEC6582D}" type="pres">
      <dgm:prSet presAssocID="{6C62520D-20CB-4F3F-8142-B0094B2281CC}" presName="hierChild5" presStyleCnt="0"/>
      <dgm:spPr/>
    </dgm:pt>
    <dgm:pt modelId="{1E36B5D5-9F17-4609-B1E2-CC137FAC672A}" type="pres">
      <dgm:prSet presAssocID="{D32FB744-01ED-48C3-A6AD-3C53725BA7D4}" presName="hierChild5" presStyleCnt="0"/>
      <dgm:spPr/>
    </dgm:pt>
    <dgm:pt modelId="{4B8A156B-3140-4F13-BE4A-5FF9EBA2C46D}" type="pres">
      <dgm:prSet presAssocID="{194E1452-8A15-4FFD-83CA-D39277CD33D0}" presName="hierChild5" presStyleCnt="0"/>
      <dgm:spPr/>
    </dgm:pt>
    <dgm:pt modelId="{696ABC8B-C78E-4F84-9002-4C39D38D3400}" type="pres">
      <dgm:prSet presAssocID="{5C65BDC3-BFE3-446B-AAAD-6E94CF71CF8F}" presName="hierChild3" presStyleCnt="0"/>
      <dgm:spPr/>
    </dgm:pt>
  </dgm:ptLst>
  <dgm:cxnLst>
    <dgm:cxn modelId="{D8E78FAD-F814-4A1A-B3D0-E74BE63DDC9A}" srcId="{6F0EF553-1162-4FD7-A4CF-F1C9B38E022B}" destId="{2A8E9A08-E8AA-45B9-8655-85F40929E0FE}" srcOrd="4" destOrd="0" parTransId="{AF6B60D3-3A3E-4FBC-8CED-C6395C6BBA29}" sibTransId="{B393CF5D-EF96-46D5-A993-018B3DB74601}"/>
    <dgm:cxn modelId="{19DBC488-BA39-4504-A9A4-A4705F8EC510}" type="presOf" srcId="{31853086-3204-4AF5-A93A-6071CD1686FE}" destId="{72F0749D-2F71-428A-AE5C-809DA39204E8}" srcOrd="0" destOrd="0" presId="urn:microsoft.com/office/officeart/2005/8/layout/orgChart1"/>
    <dgm:cxn modelId="{12EC9E80-D5B9-4254-8EC3-420E555F704A}" type="presOf" srcId="{B7B5C62A-AE5C-49A6-A989-3F43A169C2C8}" destId="{DDF4AF9E-2BC0-40AB-8B1E-23CFACEA5403}" srcOrd="1" destOrd="0" presId="urn:microsoft.com/office/officeart/2005/8/layout/orgChart1"/>
    <dgm:cxn modelId="{F96E16E6-9350-4B1F-8F43-AEDF6B41E506}" srcId="{194E1452-8A15-4FFD-83CA-D39277CD33D0}" destId="{D32FB744-01ED-48C3-A6AD-3C53725BA7D4}" srcOrd="1" destOrd="0" parTransId="{94E97C5F-894E-4655-B5AB-C63584EFE014}" sibTransId="{CC3AE40F-01FD-45CF-8362-E01BB5DE54F7}"/>
    <dgm:cxn modelId="{EF393CD2-AB80-446D-BBED-B59511C20169}" srcId="{6F0EF553-1162-4FD7-A4CF-F1C9B38E022B}" destId="{B7B5C62A-AE5C-49A6-A989-3F43A169C2C8}" srcOrd="1" destOrd="0" parTransId="{92FC2148-7753-46C8-BC4B-0A38503BDE2D}" sibTransId="{80BC985B-102E-4180-8FC4-26C53444311C}"/>
    <dgm:cxn modelId="{9DA96B1A-C567-4CC4-8D7E-F43DC6F95E1A}" srcId="{D32FB744-01ED-48C3-A6AD-3C53725BA7D4}" destId="{8DAF70DC-324E-4AD1-ABBB-6E30A270A08D}" srcOrd="2" destOrd="0" parTransId="{5B0C39C5-ADDF-438E-A7BF-66B597CB5162}" sibTransId="{EDC12033-EB10-4C91-BF81-A6EF5ADC6B45}"/>
    <dgm:cxn modelId="{A7D8DA5C-7D92-47C7-940E-CFAF5479625F}" type="presOf" srcId="{50B6E3E7-0CDB-40A2-BD42-BA187001295A}" destId="{70B5604F-80FA-485B-A3D8-F27ED5B454C3}" srcOrd="0" destOrd="0" presId="urn:microsoft.com/office/officeart/2005/8/layout/orgChart1"/>
    <dgm:cxn modelId="{76DE3237-3BD0-43F8-A35C-0C8E28BABB60}" srcId="{5C65BDC3-BFE3-446B-AAAD-6E94CF71CF8F}" destId="{DE053915-E5B8-4F59-97F0-3F9466E4795C}" srcOrd="0" destOrd="0" parTransId="{D0DDECA9-0CDF-44EB-87A1-FBF2974A1E32}" sibTransId="{8A630005-7EF5-4320-BF9A-85F795F7F50D}"/>
    <dgm:cxn modelId="{1EF8A971-2094-4F54-A488-37D89E33F930}" type="presOf" srcId="{194E1452-8A15-4FFD-83CA-D39277CD33D0}" destId="{28AAEB18-8CC7-47BB-89E2-114F4901DFF5}" srcOrd="0" destOrd="0" presId="urn:microsoft.com/office/officeart/2005/8/layout/orgChart1"/>
    <dgm:cxn modelId="{4F8916D7-C533-4C32-8D0D-98A712AD34A4}" type="presOf" srcId="{D92C8938-43B0-4B5D-898B-5E0B737D1F00}" destId="{75574D0D-DDF5-4160-A7ED-CC166FF9ACB9}" srcOrd="0" destOrd="0" presId="urn:microsoft.com/office/officeart/2005/8/layout/orgChart1"/>
    <dgm:cxn modelId="{B06CBC67-095D-4E31-BE51-02657E118417}" type="presOf" srcId="{B1F37E22-77BD-4BCF-A1CA-AEB776690317}" destId="{3C1C810F-9B44-4C78-8F3D-4097B16D2FA8}" srcOrd="0" destOrd="0" presId="urn:microsoft.com/office/officeart/2005/8/layout/orgChart1"/>
    <dgm:cxn modelId="{0EDEDFE3-7AD9-4682-989F-FCC09F528459}" type="presOf" srcId="{6226EB90-8ABA-4433-97DA-78F962FB2DC6}" destId="{0054B57A-9693-4BF0-B1B6-548F8D1AA42D}" srcOrd="1" destOrd="0" presId="urn:microsoft.com/office/officeart/2005/8/layout/orgChart1"/>
    <dgm:cxn modelId="{A3ADBC5C-E2EB-4CB1-BAE0-321E4187482A}" type="presOf" srcId="{654FD087-A9E9-45E8-BF5C-4C8AECD2DFDB}" destId="{D801792C-1414-46BF-9C9A-D79A26CAEBAC}" srcOrd="0" destOrd="0" presId="urn:microsoft.com/office/officeart/2005/8/layout/orgChart1"/>
    <dgm:cxn modelId="{1AED0C1E-333D-41B0-ABD5-AEDAF8ECAD7E}" srcId="{0F9D1BE9-AF39-49FC-9957-1DBDB3168115}" destId="{7469A3E5-41E8-453C-9AD9-2672B2F477B9}" srcOrd="2" destOrd="0" parTransId="{DFBC057C-0733-4FE6-85F4-1A9E6FA39F49}" sibTransId="{E1B4BFEB-9C11-4FBA-9A6C-34EF3E897ACF}"/>
    <dgm:cxn modelId="{221AAA25-9257-46C7-9911-3376B05B745E}" type="presOf" srcId="{DE053915-E5B8-4F59-97F0-3F9466E4795C}" destId="{119EE047-6FAC-4CAC-9EAB-983653A4EB91}" srcOrd="1" destOrd="0" presId="urn:microsoft.com/office/officeart/2005/8/layout/orgChart1"/>
    <dgm:cxn modelId="{2047F3E5-8E3D-4B56-87B9-44C8F6947BA0}" srcId="{5C65BDC3-BFE3-446B-AAAD-6E94CF71CF8F}" destId="{194E1452-8A15-4FFD-83CA-D39277CD33D0}" srcOrd="1" destOrd="0" parTransId="{0DDD9E58-A875-4241-9893-DD75538CC873}" sibTransId="{1444918E-0880-4D63-995B-C1BB56FD273D}"/>
    <dgm:cxn modelId="{73BF8F92-4F9D-4215-A8E8-7EF8278B070F}" type="presOf" srcId="{5C65BDC3-BFE3-446B-AAAD-6E94CF71CF8F}" destId="{AD15FFBB-7C79-4427-9488-93317D56C3E5}" srcOrd="0" destOrd="0" presId="urn:microsoft.com/office/officeart/2005/8/layout/orgChart1"/>
    <dgm:cxn modelId="{D4397CB5-A5C3-4B3F-B57D-5E9A04921580}" srcId="{6F0EF553-1162-4FD7-A4CF-F1C9B38E022B}" destId="{31853086-3204-4AF5-A93A-6071CD1686FE}" srcOrd="7" destOrd="0" parTransId="{ABD58062-39DA-427D-973A-A9268428E1E6}" sibTransId="{04F002B8-228F-46C3-80D0-3DB1D2EB28B5}"/>
    <dgm:cxn modelId="{3426D629-6C2D-424F-8404-DE7BE0202B5C}" type="presOf" srcId="{ABD58062-39DA-427D-973A-A9268428E1E6}" destId="{C8346FFC-27DB-48F7-9056-767DD991259E}" srcOrd="0" destOrd="0" presId="urn:microsoft.com/office/officeart/2005/8/layout/orgChart1"/>
    <dgm:cxn modelId="{EA03237F-465F-4490-A021-8B44C060BA10}" type="presOf" srcId="{C54BD200-CA22-4260-BF63-C0721BE2E1F9}" destId="{D027D6DD-96F4-457A-8634-E60E2335E6AC}" srcOrd="1" destOrd="0" presId="urn:microsoft.com/office/officeart/2005/8/layout/orgChart1"/>
    <dgm:cxn modelId="{F990B24B-47CC-4912-8371-27DDF2B62C99}" srcId="{6F0EF553-1162-4FD7-A4CF-F1C9B38E022B}" destId="{7EAF188D-69D6-4828-9DE5-AAA89DBEEEE2}" srcOrd="5" destOrd="0" parTransId="{23E217D9-0A95-49B9-B03C-C1C522B5C57C}" sibTransId="{46F818CC-E933-49FB-874D-BC5BAC133F43}"/>
    <dgm:cxn modelId="{528C2AFE-7F7F-4768-97D8-1AA488222546}" type="presOf" srcId="{FDB4382C-4FAA-4F2F-AB57-9D4982A71302}" destId="{ED6640EF-295B-4595-A149-2F93CAF37E05}" srcOrd="0" destOrd="0" presId="urn:microsoft.com/office/officeart/2005/8/layout/orgChart1"/>
    <dgm:cxn modelId="{3F131BA1-58F9-43F0-8DE0-7750B34F2F0E}" type="presOf" srcId="{94E97C5F-894E-4655-B5AB-C63584EFE014}" destId="{2CC59697-EB28-4F97-9E34-0889FEFA2035}" srcOrd="0" destOrd="0" presId="urn:microsoft.com/office/officeart/2005/8/layout/orgChart1"/>
    <dgm:cxn modelId="{603081A2-0A2C-42A2-A0F9-59FAD1474E93}" type="presOf" srcId="{D0DDECA9-0CDF-44EB-87A1-FBF2974A1E32}" destId="{1D77AD21-E4D0-4F1D-B460-50D705231344}" srcOrd="0" destOrd="0" presId="urn:microsoft.com/office/officeart/2005/8/layout/orgChart1"/>
    <dgm:cxn modelId="{8CA79C02-1A6C-4B99-AB9A-91F998117AE2}" type="presOf" srcId="{6F0EF553-1162-4FD7-A4CF-F1C9B38E022B}" destId="{CEDEC2FD-7AEB-403D-A55B-CC20FE67791A}" srcOrd="1" destOrd="0" presId="urn:microsoft.com/office/officeart/2005/8/layout/orgChart1"/>
    <dgm:cxn modelId="{64EC0C5C-C61E-47F4-9571-44448B91523B}" type="presOf" srcId="{E35C67FA-67AF-462C-946C-661FCAC8200D}" destId="{83000FA4-406E-4F16-9002-15DCA68B7ACA}" srcOrd="1" destOrd="0" presId="urn:microsoft.com/office/officeart/2005/8/layout/orgChart1"/>
    <dgm:cxn modelId="{F80FE7E5-A494-46C4-8808-A02561AB4D4A}" type="presOf" srcId="{7469A3E5-41E8-453C-9AD9-2672B2F477B9}" destId="{AB0A094E-F908-4885-8D43-01ADEF6A7CAE}" srcOrd="1" destOrd="0" presId="urn:microsoft.com/office/officeart/2005/8/layout/orgChart1"/>
    <dgm:cxn modelId="{6BBD5991-E26B-44E5-ACED-84560DC4CDC8}" type="presOf" srcId="{7EAF188D-69D6-4828-9DE5-AAA89DBEEEE2}" destId="{7618C04B-9BCD-4849-B8FA-885F41DF1C1A}" srcOrd="1" destOrd="0" presId="urn:microsoft.com/office/officeart/2005/8/layout/orgChart1"/>
    <dgm:cxn modelId="{7702C1C8-CF19-4AF4-9502-1E8E0AD94276}" type="presOf" srcId="{D3AAA954-9E4E-4827-83EC-165772DC961C}" destId="{1CFCDDDA-713D-4E7F-A1AB-CDFFA68F4DFF}" srcOrd="0" destOrd="0" presId="urn:microsoft.com/office/officeart/2005/8/layout/orgChart1"/>
    <dgm:cxn modelId="{9D79B946-DA26-48FF-B2B9-32503C762070}" type="presOf" srcId="{E35C67FA-67AF-462C-946C-661FCAC8200D}" destId="{452CDF92-33E9-4094-A766-765537DC617A}" srcOrd="0" destOrd="0" presId="urn:microsoft.com/office/officeart/2005/8/layout/orgChart1"/>
    <dgm:cxn modelId="{B5F64816-1445-449B-8D05-3BC8983EDE8A}" type="presOf" srcId="{8DAF70DC-324E-4AD1-ABBB-6E30A270A08D}" destId="{CBFF3FF2-914A-4404-A415-18FF7C2F4F2B}" srcOrd="1" destOrd="0" presId="urn:microsoft.com/office/officeart/2005/8/layout/orgChart1"/>
    <dgm:cxn modelId="{59CC8E42-176F-40FB-AE7C-D5DC3F42E6A0}" type="presOf" srcId="{D92C8938-43B0-4B5D-898B-5E0B737D1F00}" destId="{F89B5F9B-D721-49BC-909B-42593DA9ADC5}" srcOrd="1" destOrd="0" presId="urn:microsoft.com/office/officeart/2005/8/layout/orgChart1"/>
    <dgm:cxn modelId="{0BDDDADD-961D-463C-8692-2D1414FF043C}" type="presOf" srcId="{7469A3E5-41E8-453C-9AD9-2672B2F477B9}" destId="{323A56AF-3B9E-4E6B-B745-5132C27EAF03}" srcOrd="0" destOrd="0" presId="urn:microsoft.com/office/officeart/2005/8/layout/orgChart1"/>
    <dgm:cxn modelId="{35FD540C-794F-486F-85CE-36E24E0DF5CE}" type="presOf" srcId="{6C62520D-20CB-4F3F-8142-B0094B2281CC}" destId="{F9B6057B-8B44-4952-86CC-ACD6C3D81297}" srcOrd="1" destOrd="0" presId="urn:microsoft.com/office/officeart/2005/8/layout/orgChart1"/>
    <dgm:cxn modelId="{4E5AE9D0-FF5D-4592-A08B-960F9F65CAD1}" type="presOf" srcId="{F71CEF8F-A09C-4673-AF78-61E2CBB9D539}" destId="{9B145F47-059B-45F1-A2EE-C71C5CFF6E6C}" srcOrd="0" destOrd="0" presId="urn:microsoft.com/office/officeart/2005/8/layout/orgChart1"/>
    <dgm:cxn modelId="{E0DE2ADB-84C0-4460-A951-0491D12952C2}" type="presOf" srcId="{2A8E9A08-E8AA-45B9-8655-85F40929E0FE}" destId="{24E4DE8E-E9B0-43A6-8AE1-59A87051901E}" srcOrd="1" destOrd="0" presId="urn:microsoft.com/office/officeart/2005/8/layout/orgChart1"/>
    <dgm:cxn modelId="{C0442EF9-4EDA-43B9-8A96-EA2A7ED432D1}" type="presOf" srcId="{369EEC73-4ACF-4713-80DE-23F9AAEF3462}" destId="{CAF4FFC5-5241-4CFA-BAF7-77BA25299883}" srcOrd="0" destOrd="0" presId="urn:microsoft.com/office/officeart/2005/8/layout/orgChart1"/>
    <dgm:cxn modelId="{A2BB82A1-FE44-4D3D-86FF-38C1E66314C1}" type="presOf" srcId="{C54BD200-CA22-4260-BF63-C0721BE2E1F9}" destId="{02C8DA83-3C4A-4B39-BB38-FC54A3AF9467}" srcOrd="0" destOrd="0" presId="urn:microsoft.com/office/officeart/2005/8/layout/orgChart1"/>
    <dgm:cxn modelId="{3FACA729-99C1-488A-AEA0-73158EB4DABD}" type="presOf" srcId="{8632F561-DE9B-472E-927C-867276100426}" destId="{5654070E-1AD5-4A2A-9512-86B0C111B2EF}" srcOrd="1" destOrd="0" presId="urn:microsoft.com/office/officeart/2005/8/layout/orgChart1"/>
    <dgm:cxn modelId="{DF1775FB-94F9-4A0C-B657-2AE14384FE8D}" srcId="{D32FB744-01ED-48C3-A6AD-3C53725BA7D4}" destId="{D92C8938-43B0-4B5D-898B-5E0B737D1F00}" srcOrd="1" destOrd="0" parTransId="{50B6E3E7-0CDB-40A2-BD42-BA187001295A}" sibTransId="{F4C6521C-97BF-4376-AED7-D068D379B081}"/>
    <dgm:cxn modelId="{474B91BE-54C5-4376-9EA9-6B486859DC50}" type="presOf" srcId="{6226EB90-8ABA-4433-97DA-78F962FB2DC6}" destId="{559AD22B-38A6-490B-A01E-A4CB94195CC6}" srcOrd="0" destOrd="0" presId="urn:microsoft.com/office/officeart/2005/8/layout/orgChart1"/>
    <dgm:cxn modelId="{DF05813D-AADD-4DB0-97E1-1817F47BDE22}" type="presOf" srcId="{B7B5C62A-AE5C-49A6-A989-3F43A169C2C8}" destId="{6D4E6010-55DA-4C42-AB90-649AC0A0AB16}" srcOrd="0" destOrd="0" presId="urn:microsoft.com/office/officeart/2005/8/layout/orgChart1"/>
    <dgm:cxn modelId="{3AF33B22-0241-4DA1-B272-2A303DF83F67}" type="presOf" srcId="{0CD635A7-A719-4FCD-8309-97BDAB207238}" destId="{F831E4CF-807C-43B3-9765-A71B4245A1F1}" srcOrd="0" destOrd="0" presId="urn:microsoft.com/office/officeart/2005/8/layout/orgChart1"/>
    <dgm:cxn modelId="{2BACF344-EFB7-46F8-BFB1-CBE90C07E588}" type="presOf" srcId="{7EAF188D-69D6-4828-9DE5-AAA89DBEEEE2}" destId="{09392212-AED5-4EC3-8828-C87E11465653}" srcOrd="0" destOrd="0" presId="urn:microsoft.com/office/officeart/2005/8/layout/orgChart1"/>
    <dgm:cxn modelId="{D992B07B-FA39-4E66-ACD8-453B88591369}" srcId="{6F0EF553-1162-4FD7-A4CF-F1C9B38E022B}" destId="{E35C67FA-67AF-462C-946C-661FCAC8200D}" srcOrd="3" destOrd="0" parTransId="{D3AAA954-9E4E-4827-83EC-165772DC961C}" sibTransId="{CD01286D-1A0A-4AA8-9FE1-D799F64E9ED6}"/>
    <dgm:cxn modelId="{B24C559F-5489-4D43-B3AC-462F488C2F5A}" type="presOf" srcId="{194E1452-8A15-4FFD-83CA-D39277CD33D0}" destId="{95D492C9-3D0E-4F3C-A9C4-13343798C083}" srcOrd="1" destOrd="0" presId="urn:microsoft.com/office/officeart/2005/8/layout/orgChart1"/>
    <dgm:cxn modelId="{57C429C2-2B3E-4C04-AB67-2978FBC29C77}" type="presOf" srcId="{6C62520D-20CB-4F3F-8142-B0094B2281CC}" destId="{B6A30508-8375-481A-B654-9EB53C937FB2}" srcOrd="0" destOrd="0" presId="urn:microsoft.com/office/officeart/2005/8/layout/orgChart1"/>
    <dgm:cxn modelId="{6910C073-DF38-4A59-8AA9-F8225836713D}" type="presOf" srcId="{330A8B9B-07B0-4B0D-83D7-C11B511034BA}" destId="{132CA7EE-6FCA-4752-91D2-EEA0C1D109FD}" srcOrd="0" destOrd="0" presId="urn:microsoft.com/office/officeart/2005/8/layout/orgChart1"/>
    <dgm:cxn modelId="{AE4B3FE4-2E7B-4536-8EE0-63A334D5647C}" type="presOf" srcId="{B205447A-C64F-4BE6-9C4A-964D89A35C53}" destId="{F0E211C5-397C-429F-B9F4-5FFAC5B14DCE}" srcOrd="1" destOrd="0" presId="urn:microsoft.com/office/officeart/2005/8/layout/orgChart1"/>
    <dgm:cxn modelId="{30E7C016-0151-4F92-B1A5-E2B408C668EE}" type="presOf" srcId="{31853086-3204-4AF5-A93A-6071CD1686FE}" destId="{8DEB0C4D-1A77-4FF4-8947-BA62E661879A}" srcOrd="1" destOrd="0" presId="urn:microsoft.com/office/officeart/2005/8/layout/orgChart1"/>
    <dgm:cxn modelId="{823398DD-BB3D-4930-9B43-CCB0C3AEE019}" type="presOf" srcId="{B205447A-C64F-4BE6-9C4A-964D89A35C53}" destId="{C0CB46EF-0384-44D7-97F1-674CB52F7142}" srcOrd="0" destOrd="0" presId="urn:microsoft.com/office/officeart/2005/8/layout/orgChart1"/>
    <dgm:cxn modelId="{0319B1EF-C551-40AE-9C9C-BE6C0E322FEA}" type="presOf" srcId="{7E250495-2AF9-4525-B2FA-457484A5AE05}" destId="{DD9A6F0A-B529-46F2-896A-BD8FFA213F10}" srcOrd="0" destOrd="0" presId="urn:microsoft.com/office/officeart/2005/8/layout/orgChart1"/>
    <dgm:cxn modelId="{FFB5C740-671E-4191-83F5-97F0C7348C73}" srcId="{6F0EF553-1162-4FD7-A4CF-F1C9B38E022B}" destId="{FDB4382C-4FAA-4F2F-AB57-9D4982A71302}" srcOrd="0" destOrd="0" parTransId="{172B5F39-B38B-43D6-9C4B-5119F29A7609}" sibTransId="{3AC06042-3E68-4EFA-82C5-C45F614FDFCB}"/>
    <dgm:cxn modelId="{579C0AF6-C023-473C-9177-D95A4CC20898}" srcId="{194E1452-8A15-4FFD-83CA-D39277CD33D0}" destId="{6F0EF553-1162-4FD7-A4CF-F1C9B38E022B}" srcOrd="0" destOrd="0" parTransId="{330A8B9B-07B0-4B0D-83D7-C11B511034BA}" sibTransId="{03CDC977-B9A1-4A0E-B786-200DD515C91F}"/>
    <dgm:cxn modelId="{0CA21103-CE55-4DB6-AAEA-077489042042}" type="presOf" srcId="{DE053915-E5B8-4F59-97F0-3F9466E4795C}" destId="{B40D6F3E-0287-4413-BED6-755C935CA421}" srcOrd="0" destOrd="0" presId="urn:microsoft.com/office/officeart/2005/8/layout/orgChart1"/>
    <dgm:cxn modelId="{DA2A29B3-72A6-471E-BDC8-74956EF648F2}" type="presOf" srcId="{FDB4382C-4FAA-4F2F-AB57-9D4982A71302}" destId="{83776030-BBED-4F0E-BD87-8172D5B112C7}" srcOrd="1" destOrd="0" presId="urn:microsoft.com/office/officeart/2005/8/layout/orgChart1"/>
    <dgm:cxn modelId="{FFC25CBE-3256-4063-9F60-098C38DB6760}" type="presOf" srcId="{8632F561-DE9B-472E-927C-867276100426}" destId="{527666A9-C8E1-49A5-8877-BF749CA63682}" srcOrd="0" destOrd="0" presId="urn:microsoft.com/office/officeart/2005/8/layout/orgChart1"/>
    <dgm:cxn modelId="{670FDBAC-25ED-4132-A98E-872AD0A395EA}" type="presOf" srcId="{23E217D9-0A95-49B9-B03C-C1C522B5C57C}" destId="{1D27CA23-BC29-4405-95B3-45AFF918DE42}" srcOrd="0" destOrd="0" presId="urn:microsoft.com/office/officeart/2005/8/layout/orgChart1"/>
    <dgm:cxn modelId="{95575BFB-8E2B-40FA-B2F7-B7DC3AF43E68}" srcId="{D32FB744-01ED-48C3-A6AD-3C53725BA7D4}" destId="{6C62520D-20CB-4F3F-8142-B0094B2281CC}" srcOrd="3" destOrd="0" parTransId="{B1F37E22-77BD-4BCF-A1CA-AEB776690317}" sibTransId="{AC98EF0D-282D-4D0E-AEF8-0D0AD448AE6B}"/>
    <dgm:cxn modelId="{24436D9E-1AAC-4ACE-8C65-129748CC0859}" type="presOf" srcId="{0F9D1BE9-AF39-49FC-9957-1DBDB3168115}" destId="{2EBAFDBE-58C0-4153-B3E1-BD4F04442446}" srcOrd="0" destOrd="0" presId="urn:microsoft.com/office/officeart/2005/8/layout/orgChart1"/>
    <dgm:cxn modelId="{F3761065-D9A9-4661-A73C-4D109E6D932E}" type="presOf" srcId="{92FC2148-7753-46C8-BC4B-0A38503BDE2D}" destId="{3FA1E1BC-197B-47D7-8655-030C9659AE1B}" srcOrd="0" destOrd="0" presId="urn:microsoft.com/office/officeart/2005/8/layout/orgChart1"/>
    <dgm:cxn modelId="{B2B2B218-8E64-4AB9-A1EB-A38FE316A3C3}" srcId="{2F78BA87-A195-4A42-ABC8-FC593BAF481C}" destId="{5C65BDC3-BFE3-446B-AAAD-6E94CF71CF8F}" srcOrd="0" destOrd="0" parTransId="{42DE554D-D77B-4A00-9022-73FB7A4FF3E8}" sibTransId="{EBD2C035-BEA1-4053-A4BD-4607ACF6A6D7}"/>
    <dgm:cxn modelId="{588795AF-C461-4899-9820-1A87DB789D11}" type="presOf" srcId="{3E8028E5-1DCE-4B6D-9C0D-F01D0646FE53}" destId="{38473C33-B33B-4F09-A749-AC298A7F2990}" srcOrd="0" destOrd="0" presId="urn:microsoft.com/office/officeart/2005/8/layout/orgChart1"/>
    <dgm:cxn modelId="{EA237FAB-96A4-4BC6-969E-15230B4832B4}" type="presOf" srcId="{944E20D3-EDE4-49BA-9C07-63C7D98B1DE9}" destId="{A95DC609-1141-4157-902E-72DFC95BFCC1}" srcOrd="0" destOrd="0" presId="urn:microsoft.com/office/officeart/2005/8/layout/orgChart1"/>
    <dgm:cxn modelId="{D2FEE168-A32B-4E94-804F-9A7C59A38F93}" type="presOf" srcId="{D32FB744-01ED-48C3-A6AD-3C53725BA7D4}" destId="{6C03B731-BB62-4B3D-B3A2-F4C7BB1BA096}" srcOrd="0" destOrd="0" presId="urn:microsoft.com/office/officeart/2005/8/layout/orgChart1"/>
    <dgm:cxn modelId="{699CBF22-4F9C-4CA1-B9BB-FAFE9D4F07E7}" type="presOf" srcId="{0F9D1BE9-AF39-49FC-9957-1DBDB3168115}" destId="{F8307563-7257-41C1-93A7-6D1A0475F7CE}" srcOrd="1" destOrd="0" presId="urn:microsoft.com/office/officeart/2005/8/layout/orgChart1"/>
    <dgm:cxn modelId="{B0E71137-26C2-4609-93EC-BDC6F9A112FD}" type="presOf" srcId="{2A8E9A08-E8AA-45B9-8655-85F40929E0FE}" destId="{3778305A-0A8B-4AE1-877E-475129EA3702}" srcOrd="0" destOrd="0" presId="urn:microsoft.com/office/officeart/2005/8/layout/orgChart1"/>
    <dgm:cxn modelId="{C6292F92-E66D-4F7C-AE76-F16530587B22}" srcId="{0F9D1BE9-AF39-49FC-9957-1DBDB3168115}" destId="{6226EB90-8ABA-4433-97DA-78F962FB2DC6}" srcOrd="0" destOrd="0" parTransId="{944E20D3-EDE4-49BA-9C07-63C7D98B1DE9}" sibTransId="{F21A5F10-EB17-45A4-9851-D459A923B461}"/>
    <dgm:cxn modelId="{A233FD20-D0E9-4C78-B317-F6A4483B3B8D}" type="presOf" srcId="{AF6B60D3-3A3E-4FBC-8CED-C6395C6BBA29}" destId="{78D31AAD-9C11-4A03-8818-4605D00FA957}" srcOrd="0" destOrd="0" presId="urn:microsoft.com/office/officeart/2005/8/layout/orgChart1"/>
    <dgm:cxn modelId="{763F4D82-599C-4FBE-89BB-C1B21889C830}" type="presOf" srcId="{654FD087-A9E9-45E8-BF5C-4C8AECD2DFDB}" destId="{4FDD6D06-994C-4A02-A94A-E405B51F5353}" srcOrd="1" destOrd="0" presId="urn:microsoft.com/office/officeart/2005/8/layout/orgChart1"/>
    <dgm:cxn modelId="{99D5C5FE-12DA-4668-AD67-4BEEA3989C90}" type="presOf" srcId="{5B0C39C5-ADDF-438E-A7BF-66B597CB5162}" destId="{9EE91178-1B08-4205-A909-C066BB025EAB}" srcOrd="0" destOrd="0" presId="urn:microsoft.com/office/officeart/2005/8/layout/orgChart1"/>
    <dgm:cxn modelId="{D9E70695-CAFF-4574-AD60-E55EB59807AA}" type="presOf" srcId="{DFBC057C-0733-4FE6-85F4-1A9E6FA39F49}" destId="{6652810E-0AD3-43B3-B9C7-00E77D9DA011}" srcOrd="0" destOrd="0" presId="urn:microsoft.com/office/officeart/2005/8/layout/orgChart1"/>
    <dgm:cxn modelId="{FADE6C68-19B3-47D8-A76D-A380E9B8EA09}" type="presOf" srcId="{5C65BDC3-BFE3-446B-AAAD-6E94CF71CF8F}" destId="{B2D4933D-41A5-44E9-9E54-FFB1FBE629FE}" srcOrd="1" destOrd="0" presId="urn:microsoft.com/office/officeart/2005/8/layout/orgChart1"/>
    <dgm:cxn modelId="{07D86203-C945-4C43-9A9B-C32FDE2312AB}" srcId="{D32FB744-01ED-48C3-A6AD-3C53725BA7D4}" destId="{B205447A-C64F-4BE6-9C4A-964D89A35C53}" srcOrd="0" destOrd="0" parTransId="{3E8028E5-1DCE-4B6D-9C0D-F01D0646FE53}" sibTransId="{313884FC-50F6-47E7-9015-0470A7107D09}"/>
    <dgm:cxn modelId="{C039AFAF-5BE3-4D29-960C-EFAAE78BF00A}" srcId="{0F9D1BE9-AF39-49FC-9957-1DBDB3168115}" destId="{C54BD200-CA22-4260-BF63-C0721BE2E1F9}" srcOrd="1" destOrd="0" parTransId="{7E250495-2AF9-4525-B2FA-457484A5AE05}" sibTransId="{89B1FFC0-2455-463A-9E55-B6C433576B30}"/>
    <dgm:cxn modelId="{1096437D-92C3-4C06-B8C1-5CB2D28774F5}" type="presOf" srcId="{8DAF70DC-324E-4AD1-ABBB-6E30A270A08D}" destId="{94BFB4B0-C528-428C-A255-EA7EBA1A762A}" srcOrd="0" destOrd="0" presId="urn:microsoft.com/office/officeart/2005/8/layout/orgChart1"/>
    <dgm:cxn modelId="{E4678400-D1B9-4006-BCC3-441D2A06582C}" type="presOf" srcId="{172B5F39-B38B-43D6-9C4B-5119F29A7609}" destId="{A7703492-6094-48EA-9AC4-41A64B73BB17}" srcOrd="0" destOrd="0" presId="urn:microsoft.com/office/officeart/2005/8/layout/orgChart1"/>
    <dgm:cxn modelId="{3326F9C0-C3E4-4546-89C5-717AFFF71C33}" type="presOf" srcId="{0DDD9E58-A875-4241-9893-DD75538CC873}" destId="{EDF1525D-21AF-4254-9241-F8BD7C389595}" srcOrd="0" destOrd="0" presId="urn:microsoft.com/office/officeart/2005/8/layout/orgChart1"/>
    <dgm:cxn modelId="{29CFF208-B453-41D2-9261-66447F131DAF}" srcId="{6F0EF553-1162-4FD7-A4CF-F1C9B38E022B}" destId="{8632F561-DE9B-472E-927C-867276100426}" srcOrd="6" destOrd="0" parTransId="{F71CEF8F-A09C-4673-AF78-61E2CBB9D539}" sibTransId="{6FAF6B8D-D295-423D-B5D5-FF2087D73D22}"/>
    <dgm:cxn modelId="{171AC626-45D1-44D5-9A25-1DEEB4717881}" type="presOf" srcId="{2F78BA87-A195-4A42-ABC8-FC593BAF481C}" destId="{A4A53485-17F1-4893-84FD-9CAE7FAE6169}" srcOrd="0" destOrd="0" presId="urn:microsoft.com/office/officeart/2005/8/layout/orgChart1"/>
    <dgm:cxn modelId="{0DA65C66-CE5A-4E2D-B3E6-76776C410873}" srcId="{DE053915-E5B8-4F59-97F0-3F9466E4795C}" destId="{0F9D1BE9-AF39-49FC-9957-1DBDB3168115}" srcOrd="0" destOrd="0" parTransId="{369EEC73-4ACF-4713-80DE-23F9AAEF3462}" sibTransId="{93836C86-9BDC-4663-997E-4E179AD7FAB6}"/>
    <dgm:cxn modelId="{C06E516B-3B88-4CFC-96CD-5370CA16E8E6}" srcId="{6F0EF553-1162-4FD7-A4CF-F1C9B38E022B}" destId="{654FD087-A9E9-45E8-BF5C-4C8AECD2DFDB}" srcOrd="2" destOrd="0" parTransId="{0CD635A7-A719-4FCD-8309-97BDAB207238}" sibTransId="{9F807AEA-9FD6-454E-BD8C-9C1D39B878E9}"/>
    <dgm:cxn modelId="{5B792BFE-8929-42D7-ABC5-7CF6E6CA007F}" type="presOf" srcId="{D32FB744-01ED-48C3-A6AD-3C53725BA7D4}" destId="{1EA31B6A-18FE-4FF1-BFB9-A3D3E36CA446}" srcOrd="1" destOrd="0" presId="urn:microsoft.com/office/officeart/2005/8/layout/orgChart1"/>
    <dgm:cxn modelId="{73E7321C-8533-4F5A-A05D-2CB524128C56}" type="presOf" srcId="{6F0EF553-1162-4FD7-A4CF-F1C9B38E022B}" destId="{1AC9550B-5A7A-4857-BCFD-A54EC5AEB381}" srcOrd="0" destOrd="0" presId="urn:microsoft.com/office/officeart/2005/8/layout/orgChart1"/>
    <dgm:cxn modelId="{C6652F94-9240-427C-9054-6B23C3C75624}" type="presParOf" srcId="{A4A53485-17F1-4893-84FD-9CAE7FAE6169}" destId="{AEC992C2-2DD1-45CD-8898-8293617E497F}" srcOrd="0" destOrd="0" presId="urn:microsoft.com/office/officeart/2005/8/layout/orgChart1"/>
    <dgm:cxn modelId="{51897D8D-BF03-4A53-9D01-C0890B9A9F0F}" type="presParOf" srcId="{AEC992C2-2DD1-45CD-8898-8293617E497F}" destId="{4A94B166-D8E7-454F-9AEB-4B2AC2AD19C0}" srcOrd="0" destOrd="0" presId="urn:microsoft.com/office/officeart/2005/8/layout/orgChart1"/>
    <dgm:cxn modelId="{FD77C9C9-BE89-4662-8587-82FAC22A360D}" type="presParOf" srcId="{4A94B166-D8E7-454F-9AEB-4B2AC2AD19C0}" destId="{AD15FFBB-7C79-4427-9488-93317D56C3E5}" srcOrd="0" destOrd="0" presId="urn:microsoft.com/office/officeart/2005/8/layout/orgChart1"/>
    <dgm:cxn modelId="{1FF45137-B1B0-426C-ABAA-32A9929F1A53}" type="presParOf" srcId="{4A94B166-D8E7-454F-9AEB-4B2AC2AD19C0}" destId="{B2D4933D-41A5-44E9-9E54-FFB1FBE629FE}" srcOrd="1" destOrd="0" presId="urn:microsoft.com/office/officeart/2005/8/layout/orgChart1"/>
    <dgm:cxn modelId="{CA42C644-DC82-4F4B-ADF8-27BA7893BC0A}" type="presParOf" srcId="{AEC992C2-2DD1-45CD-8898-8293617E497F}" destId="{E7D9279E-D8E0-4169-A367-01180FFD15D4}" srcOrd="1" destOrd="0" presId="urn:microsoft.com/office/officeart/2005/8/layout/orgChart1"/>
    <dgm:cxn modelId="{2F74615A-84C6-42EC-B8F2-FA7B46B67D57}" type="presParOf" srcId="{E7D9279E-D8E0-4169-A367-01180FFD15D4}" destId="{1D77AD21-E4D0-4F1D-B460-50D705231344}" srcOrd="0" destOrd="0" presId="urn:microsoft.com/office/officeart/2005/8/layout/orgChart1"/>
    <dgm:cxn modelId="{AF50EB65-3118-4878-85EE-5B9D0C00A8C9}" type="presParOf" srcId="{E7D9279E-D8E0-4169-A367-01180FFD15D4}" destId="{19B9B96C-DC06-462C-83E5-FE3D3BE2DFB2}" srcOrd="1" destOrd="0" presId="urn:microsoft.com/office/officeart/2005/8/layout/orgChart1"/>
    <dgm:cxn modelId="{0CAC8364-2B0C-4452-AB0C-149A3966F0D1}" type="presParOf" srcId="{19B9B96C-DC06-462C-83E5-FE3D3BE2DFB2}" destId="{8E160C65-087C-42C9-AED4-752642F875BE}" srcOrd="0" destOrd="0" presId="urn:microsoft.com/office/officeart/2005/8/layout/orgChart1"/>
    <dgm:cxn modelId="{3FAA0ACA-3E07-4C89-9F2B-2712EF110FF7}" type="presParOf" srcId="{8E160C65-087C-42C9-AED4-752642F875BE}" destId="{B40D6F3E-0287-4413-BED6-755C935CA421}" srcOrd="0" destOrd="0" presId="urn:microsoft.com/office/officeart/2005/8/layout/orgChart1"/>
    <dgm:cxn modelId="{9F6C720B-4E4E-4059-9C8B-2DB7E86801E4}" type="presParOf" srcId="{8E160C65-087C-42C9-AED4-752642F875BE}" destId="{119EE047-6FAC-4CAC-9EAB-983653A4EB91}" srcOrd="1" destOrd="0" presId="urn:microsoft.com/office/officeart/2005/8/layout/orgChart1"/>
    <dgm:cxn modelId="{C340B661-0828-4D6C-ADAE-FEEB8B44D1B7}" type="presParOf" srcId="{19B9B96C-DC06-462C-83E5-FE3D3BE2DFB2}" destId="{DDC5EE15-AE5A-4E57-867E-6958F4898868}" srcOrd="1" destOrd="0" presId="urn:microsoft.com/office/officeart/2005/8/layout/orgChart1"/>
    <dgm:cxn modelId="{A9FD9AA9-541C-497B-ABBE-003A21EB5F84}" type="presParOf" srcId="{DDC5EE15-AE5A-4E57-867E-6958F4898868}" destId="{CAF4FFC5-5241-4CFA-BAF7-77BA25299883}" srcOrd="0" destOrd="0" presId="urn:microsoft.com/office/officeart/2005/8/layout/orgChart1"/>
    <dgm:cxn modelId="{23194168-07DD-4E90-96A2-6633ECE8D05B}" type="presParOf" srcId="{DDC5EE15-AE5A-4E57-867E-6958F4898868}" destId="{89050005-ACCC-40F0-9195-C169A491B801}" srcOrd="1" destOrd="0" presId="urn:microsoft.com/office/officeart/2005/8/layout/orgChart1"/>
    <dgm:cxn modelId="{100A2BFB-246B-4BB3-8DE5-3FA69C15C66F}" type="presParOf" srcId="{89050005-ACCC-40F0-9195-C169A491B801}" destId="{D5C19CFF-1359-42ED-AB8B-810C2AA1340F}" srcOrd="0" destOrd="0" presId="urn:microsoft.com/office/officeart/2005/8/layout/orgChart1"/>
    <dgm:cxn modelId="{6C6C1C76-E7D0-4340-A2F2-7564D48A634D}" type="presParOf" srcId="{D5C19CFF-1359-42ED-AB8B-810C2AA1340F}" destId="{2EBAFDBE-58C0-4153-B3E1-BD4F04442446}" srcOrd="0" destOrd="0" presId="urn:microsoft.com/office/officeart/2005/8/layout/orgChart1"/>
    <dgm:cxn modelId="{E46B7288-FBFD-4CCA-97DE-9352C0213692}" type="presParOf" srcId="{D5C19CFF-1359-42ED-AB8B-810C2AA1340F}" destId="{F8307563-7257-41C1-93A7-6D1A0475F7CE}" srcOrd="1" destOrd="0" presId="urn:microsoft.com/office/officeart/2005/8/layout/orgChart1"/>
    <dgm:cxn modelId="{2BB69D58-1269-47A2-8A4D-69DA5BE74EF5}" type="presParOf" srcId="{89050005-ACCC-40F0-9195-C169A491B801}" destId="{424DEA1E-8BDF-498D-9A03-273DB816F03A}" srcOrd="1" destOrd="0" presId="urn:microsoft.com/office/officeart/2005/8/layout/orgChart1"/>
    <dgm:cxn modelId="{3327B95F-2D64-49B8-889E-139C70568579}" type="presParOf" srcId="{424DEA1E-8BDF-498D-9A03-273DB816F03A}" destId="{A95DC609-1141-4157-902E-72DFC95BFCC1}" srcOrd="0" destOrd="0" presId="urn:microsoft.com/office/officeart/2005/8/layout/orgChart1"/>
    <dgm:cxn modelId="{3F12051D-23B9-4D49-A2DC-EAF2028D4717}" type="presParOf" srcId="{424DEA1E-8BDF-498D-9A03-273DB816F03A}" destId="{7666D768-D35C-4F01-AB26-29F9FA5A6BC2}" srcOrd="1" destOrd="0" presId="urn:microsoft.com/office/officeart/2005/8/layout/orgChart1"/>
    <dgm:cxn modelId="{B5E0659C-C988-4DC1-AF65-6AE06B3FAABF}" type="presParOf" srcId="{7666D768-D35C-4F01-AB26-29F9FA5A6BC2}" destId="{574879C0-9533-491E-B69A-E5B72AE870B7}" srcOrd="0" destOrd="0" presId="urn:microsoft.com/office/officeart/2005/8/layout/orgChart1"/>
    <dgm:cxn modelId="{6A6D8046-72DF-4506-B931-01231DCE5514}" type="presParOf" srcId="{574879C0-9533-491E-B69A-E5B72AE870B7}" destId="{559AD22B-38A6-490B-A01E-A4CB94195CC6}" srcOrd="0" destOrd="0" presId="urn:microsoft.com/office/officeart/2005/8/layout/orgChart1"/>
    <dgm:cxn modelId="{4FC26F2D-AE54-4CB3-BB41-F074D452E883}" type="presParOf" srcId="{574879C0-9533-491E-B69A-E5B72AE870B7}" destId="{0054B57A-9693-4BF0-B1B6-548F8D1AA42D}" srcOrd="1" destOrd="0" presId="urn:microsoft.com/office/officeart/2005/8/layout/orgChart1"/>
    <dgm:cxn modelId="{61D134AA-9B58-420E-BAFA-99613B200A8A}" type="presParOf" srcId="{7666D768-D35C-4F01-AB26-29F9FA5A6BC2}" destId="{3CA692E8-19DC-41E0-8F46-53981E02CE5F}" srcOrd="1" destOrd="0" presId="urn:microsoft.com/office/officeart/2005/8/layout/orgChart1"/>
    <dgm:cxn modelId="{471FCC91-D63E-4616-AE8F-30A5957CC064}" type="presParOf" srcId="{7666D768-D35C-4F01-AB26-29F9FA5A6BC2}" destId="{DA278B21-5F9D-421C-B5B5-6F46A1727835}" srcOrd="2" destOrd="0" presId="urn:microsoft.com/office/officeart/2005/8/layout/orgChart1"/>
    <dgm:cxn modelId="{11D24FA9-76F5-4D77-995B-593FA1ADCC50}" type="presParOf" srcId="{424DEA1E-8BDF-498D-9A03-273DB816F03A}" destId="{DD9A6F0A-B529-46F2-896A-BD8FFA213F10}" srcOrd="2" destOrd="0" presId="urn:microsoft.com/office/officeart/2005/8/layout/orgChart1"/>
    <dgm:cxn modelId="{4765144E-2E48-42E1-9672-9280F7633879}" type="presParOf" srcId="{424DEA1E-8BDF-498D-9A03-273DB816F03A}" destId="{E0038A9D-1BE6-4CDE-935F-7C32988A7344}" srcOrd="3" destOrd="0" presId="urn:microsoft.com/office/officeart/2005/8/layout/orgChart1"/>
    <dgm:cxn modelId="{61BB6163-755C-4DF9-93A6-AA4A5A6B8763}" type="presParOf" srcId="{E0038A9D-1BE6-4CDE-935F-7C32988A7344}" destId="{756BEFC7-6833-4E0C-89F7-A385DE04269B}" srcOrd="0" destOrd="0" presId="urn:microsoft.com/office/officeart/2005/8/layout/orgChart1"/>
    <dgm:cxn modelId="{60E2A098-E992-40FB-8725-C06CF5B5D6F8}" type="presParOf" srcId="{756BEFC7-6833-4E0C-89F7-A385DE04269B}" destId="{02C8DA83-3C4A-4B39-BB38-FC54A3AF9467}" srcOrd="0" destOrd="0" presId="urn:microsoft.com/office/officeart/2005/8/layout/orgChart1"/>
    <dgm:cxn modelId="{EADF771A-2D88-470E-9F34-9708B6C19E51}" type="presParOf" srcId="{756BEFC7-6833-4E0C-89F7-A385DE04269B}" destId="{D027D6DD-96F4-457A-8634-E60E2335E6AC}" srcOrd="1" destOrd="0" presId="urn:microsoft.com/office/officeart/2005/8/layout/orgChart1"/>
    <dgm:cxn modelId="{62822D68-B8C5-4AD6-884A-6717B378313E}" type="presParOf" srcId="{E0038A9D-1BE6-4CDE-935F-7C32988A7344}" destId="{26714694-92E4-48C8-86FD-C90D474BE6BF}" srcOrd="1" destOrd="0" presId="urn:microsoft.com/office/officeart/2005/8/layout/orgChart1"/>
    <dgm:cxn modelId="{10128C8A-5DD6-44F1-B71D-1E9F4B58AF3E}" type="presParOf" srcId="{E0038A9D-1BE6-4CDE-935F-7C32988A7344}" destId="{2BBAE817-70AF-4E5D-A902-D9027E1C6893}" srcOrd="2" destOrd="0" presId="urn:microsoft.com/office/officeart/2005/8/layout/orgChart1"/>
    <dgm:cxn modelId="{8A53E2B5-FEB5-480D-BE54-C171DA7906F2}" type="presParOf" srcId="{424DEA1E-8BDF-498D-9A03-273DB816F03A}" destId="{6652810E-0AD3-43B3-B9C7-00E77D9DA011}" srcOrd="4" destOrd="0" presId="urn:microsoft.com/office/officeart/2005/8/layout/orgChart1"/>
    <dgm:cxn modelId="{AA96A0F7-038D-49DB-8815-37BE8D7C777F}" type="presParOf" srcId="{424DEA1E-8BDF-498D-9A03-273DB816F03A}" destId="{740E6E6C-AE95-48F2-9F4A-7F6B895EEDE2}" srcOrd="5" destOrd="0" presId="urn:microsoft.com/office/officeart/2005/8/layout/orgChart1"/>
    <dgm:cxn modelId="{0C3A9C25-913A-4963-B1B0-1FF1E6935A4B}" type="presParOf" srcId="{740E6E6C-AE95-48F2-9F4A-7F6B895EEDE2}" destId="{8EAD58E3-9F21-4D7F-9C7B-F12586E9B186}" srcOrd="0" destOrd="0" presId="urn:microsoft.com/office/officeart/2005/8/layout/orgChart1"/>
    <dgm:cxn modelId="{34F4FB51-310B-44B9-9B80-177AE6E54C07}" type="presParOf" srcId="{8EAD58E3-9F21-4D7F-9C7B-F12586E9B186}" destId="{323A56AF-3B9E-4E6B-B745-5132C27EAF03}" srcOrd="0" destOrd="0" presId="urn:microsoft.com/office/officeart/2005/8/layout/orgChart1"/>
    <dgm:cxn modelId="{ED78B74C-1A5F-46FC-A5CC-24BC96E675BC}" type="presParOf" srcId="{8EAD58E3-9F21-4D7F-9C7B-F12586E9B186}" destId="{AB0A094E-F908-4885-8D43-01ADEF6A7CAE}" srcOrd="1" destOrd="0" presId="urn:microsoft.com/office/officeart/2005/8/layout/orgChart1"/>
    <dgm:cxn modelId="{21C0CBF6-E001-4D85-8F35-35454A4F818C}" type="presParOf" srcId="{740E6E6C-AE95-48F2-9F4A-7F6B895EEDE2}" destId="{9972153F-B084-4100-A6AC-8B7B4BA58C72}" srcOrd="1" destOrd="0" presId="urn:microsoft.com/office/officeart/2005/8/layout/orgChart1"/>
    <dgm:cxn modelId="{F250AC04-C88F-4D87-83EC-44F7B8D65CC2}" type="presParOf" srcId="{740E6E6C-AE95-48F2-9F4A-7F6B895EEDE2}" destId="{C0BB898B-4597-4EA8-B6FA-5834F8026E71}" srcOrd="2" destOrd="0" presId="urn:microsoft.com/office/officeart/2005/8/layout/orgChart1"/>
    <dgm:cxn modelId="{91B531E3-F303-49CB-B18A-5D5366C7D3A7}" type="presParOf" srcId="{89050005-ACCC-40F0-9195-C169A491B801}" destId="{F9DCDB06-3081-49BB-B4EB-9D16BE85C067}" srcOrd="2" destOrd="0" presId="urn:microsoft.com/office/officeart/2005/8/layout/orgChart1"/>
    <dgm:cxn modelId="{380729D2-7635-4BE6-9272-6CD9F32CBC95}" type="presParOf" srcId="{19B9B96C-DC06-462C-83E5-FE3D3BE2DFB2}" destId="{CB89662B-73C3-47C3-A1A7-3D661EB0A803}" srcOrd="2" destOrd="0" presId="urn:microsoft.com/office/officeart/2005/8/layout/orgChart1"/>
    <dgm:cxn modelId="{33465CA1-10BD-4751-83A5-97A4732005E1}" type="presParOf" srcId="{E7D9279E-D8E0-4169-A367-01180FFD15D4}" destId="{EDF1525D-21AF-4254-9241-F8BD7C389595}" srcOrd="2" destOrd="0" presId="urn:microsoft.com/office/officeart/2005/8/layout/orgChart1"/>
    <dgm:cxn modelId="{75718096-2DB1-48AD-8298-85F9ECF8FD29}" type="presParOf" srcId="{E7D9279E-D8E0-4169-A367-01180FFD15D4}" destId="{727DCBAB-8D75-49B1-854E-34AA9F44DEE7}" srcOrd="3" destOrd="0" presId="urn:microsoft.com/office/officeart/2005/8/layout/orgChart1"/>
    <dgm:cxn modelId="{66BD3C58-2089-4D26-B2D8-18C83CB19C90}" type="presParOf" srcId="{727DCBAB-8D75-49B1-854E-34AA9F44DEE7}" destId="{A176A87B-EC8A-4498-969A-6AD186488BA8}" srcOrd="0" destOrd="0" presId="urn:microsoft.com/office/officeart/2005/8/layout/orgChart1"/>
    <dgm:cxn modelId="{52767E3E-5D6E-470E-BD85-43C0636F2B24}" type="presParOf" srcId="{A176A87B-EC8A-4498-969A-6AD186488BA8}" destId="{28AAEB18-8CC7-47BB-89E2-114F4901DFF5}" srcOrd="0" destOrd="0" presId="urn:microsoft.com/office/officeart/2005/8/layout/orgChart1"/>
    <dgm:cxn modelId="{40E175C9-71E9-4746-ABB8-494C10B5A3A4}" type="presParOf" srcId="{A176A87B-EC8A-4498-969A-6AD186488BA8}" destId="{95D492C9-3D0E-4F3C-A9C4-13343798C083}" srcOrd="1" destOrd="0" presId="urn:microsoft.com/office/officeart/2005/8/layout/orgChart1"/>
    <dgm:cxn modelId="{47C30185-1F86-4862-A468-288C8D17D675}" type="presParOf" srcId="{727DCBAB-8D75-49B1-854E-34AA9F44DEE7}" destId="{C4DE5DDA-C740-4211-B33D-5A52ED8252BE}" srcOrd="1" destOrd="0" presId="urn:microsoft.com/office/officeart/2005/8/layout/orgChart1"/>
    <dgm:cxn modelId="{07AED2C5-03DA-456F-A6DC-A7A1ECF0FDB3}" type="presParOf" srcId="{C4DE5DDA-C740-4211-B33D-5A52ED8252BE}" destId="{132CA7EE-6FCA-4752-91D2-EEA0C1D109FD}" srcOrd="0" destOrd="0" presId="urn:microsoft.com/office/officeart/2005/8/layout/orgChart1"/>
    <dgm:cxn modelId="{3CEEB1A1-2DB1-4CC6-BD9A-10F8EE2E0379}" type="presParOf" srcId="{C4DE5DDA-C740-4211-B33D-5A52ED8252BE}" destId="{1F2A41B5-5076-42E0-B535-9AEA1A73104B}" srcOrd="1" destOrd="0" presId="urn:microsoft.com/office/officeart/2005/8/layout/orgChart1"/>
    <dgm:cxn modelId="{CC9A7458-09D7-48B5-8278-30F0F34578EE}" type="presParOf" srcId="{1F2A41B5-5076-42E0-B535-9AEA1A73104B}" destId="{F481C52A-E1F1-411B-8262-95DCF47A99A5}" srcOrd="0" destOrd="0" presId="urn:microsoft.com/office/officeart/2005/8/layout/orgChart1"/>
    <dgm:cxn modelId="{42C4A9CB-BC79-4306-9724-29B00ADCBB9A}" type="presParOf" srcId="{F481C52A-E1F1-411B-8262-95DCF47A99A5}" destId="{1AC9550B-5A7A-4857-BCFD-A54EC5AEB381}" srcOrd="0" destOrd="0" presId="urn:microsoft.com/office/officeart/2005/8/layout/orgChart1"/>
    <dgm:cxn modelId="{10F05C6B-2C25-452A-9768-4FB5BFDE8B9B}" type="presParOf" srcId="{F481C52A-E1F1-411B-8262-95DCF47A99A5}" destId="{CEDEC2FD-7AEB-403D-A55B-CC20FE67791A}" srcOrd="1" destOrd="0" presId="urn:microsoft.com/office/officeart/2005/8/layout/orgChart1"/>
    <dgm:cxn modelId="{4B6F41E8-FF3B-47D2-A0BF-4057B0CB2015}" type="presParOf" srcId="{1F2A41B5-5076-42E0-B535-9AEA1A73104B}" destId="{90CF92C3-72EB-4D38-8938-F580FDAFF046}" srcOrd="1" destOrd="0" presId="urn:microsoft.com/office/officeart/2005/8/layout/orgChart1"/>
    <dgm:cxn modelId="{C0B4B2F4-BAB6-4933-9E81-E0AAED8F5858}" type="presParOf" srcId="{90CF92C3-72EB-4D38-8938-F580FDAFF046}" destId="{A7703492-6094-48EA-9AC4-41A64B73BB17}" srcOrd="0" destOrd="0" presId="urn:microsoft.com/office/officeart/2005/8/layout/orgChart1"/>
    <dgm:cxn modelId="{726B4920-88B7-4289-8F51-D2D621851EBF}" type="presParOf" srcId="{90CF92C3-72EB-4D38-8938-F580FDAFF046}" destId="{510368B4-BCB1-4933-A223-32F0110B167E}" srcOrd="1" destOrd="0" presId="urn:microsoft.com/office/officeart/2005/8/layout/orgChart1"/>
    <dgm:cxn modelId="{0938CB0A-06A1-42EF-B01E-59EEA7ED3E56}" type="presParOf" srcId="{510368B4-BCB1-4933-A223-32F0110B167E}" destId="{23CCCE98-0581-48D7-B427-CB77632A2E33}" srcOrd="0" destOrd="0" presId="urn:microsoft.com/office/officeart/2005/8/layout/orgChart1"/>
    <dgm:cxn modelId="{26B0A3FE-B51F-4663-8BB8-E63345D966C9}" type="presParOf" srcId="{23CCCE98-0581-48D7-B427-CB77632A2E33}" destId="{ED6640EF-295B-4595-A149-2F93CAF37E05}" srcOrd="0" destOrd="0" presId="urn:microsoft.com/office/officeart/2005/8/layout/orgChart1"/>
    <dgm:cxn modelId="{D22369A4-566F-45B3-B877-119EA5E7A37F}" type="presParOf" srcId="{23CCCE98-0581-48D7-B427-CB77632A2E33}" destId="{83776030-BBED-4F0E-BD87-8172D5B112C7}" srcOrd="1" destOrd="0" presId="urn:microsoft.com/office/officeart/2005/8/layout/orgChart1"/>
    <dgm:cxn modelId="{F4F5FD5D-2FBC-4F59-824E-116D0477C26E}" type="presParOf" srcId="{510368B4-BCB1-4933-A223-32F0110B167E}" destId="{9985EDCD-0004-4DFE-82B7-F4FAE074ADBD}" srcOrd="1" destOrd="0" presId="urn:microsoft.com/office/officeart/2005/8/layout/orgChart1"/>
    <dgm:cxn modelId="{51F4F992-CFFB-4F52-9D37-E973F05FB083}" type="presParOf" srcId="{510368B4-BCB1-4933-A223-32F0110B167E}" destId="{199D16EC-52A4-4290-843E-0D3F202787F2}" srcOrd="2" destOrd="0" presId="urn:microsoft.com/office/officeart/2005/8/layout/orgChart1"/>
    <dgm:cxn modelId="{BF708AC7-088F-4978-9E73-AB86CA35BD50}" type="presParOf" srcId="{90CF92C3-72EB-4D38-8938-F580FDAFF046}" destId="{3FA1E1BC-197B-47D7-8655-030C9659AE1B}" srcOrd="2" destOrd="0" presId="urn:microsoft.com/office/officeart/2005/8/layout/orgChart1"/>
    <dgm:cxn modelId="{9F0ECCF0-569B-40B9-AC0D-E1A94FBAB1F5}" type="presParOf" srcId="{90CF92C3-72EB-4D38-8938-F580FDAFF046}" destId="{541657B3-3866-455A-8063-313C3A2A00DE}" srcOrd="3" destOrd="0" presId="urn:microsoft.com/office/officeart/2005/8/layout/orgChart1"/>
    <dgm:cxn modelId="{472A7302-B40B-418A-A809-FCF0EE83B890}" type="presParOf" srcId="{541657B3-3866-455A-8063-313C3A2A00DE}" destId="{CC5FABC2-E218-4C2F-831D-6947DCFE70D5}" srcOrd="0" destOrd="0" presId="urn:microsoft.com/office/officeart/2005/8/layout/orgChart1"/>
    <dgm:cxn modelId="{4C59DC4F-E5AD-48F1-9835-E211B6F87651}" type="presParOf" srcId="{CC5FABC2-E218-4C2F-831D-6947DCFE70D5}" destId="{6D4E6010-55DA-4C42-AB90-649AC0A0AB16}" srcOrd="0" destOrd="0" presId="urn:microsoft.com/office/officeart/2005/8/layout/orgChart1"/>
    <dgm:cxn modelId="{92EF7503-4239-4198-A7B1-CEFE4F6FF195}" type="presParOf" srcId="{CC5FABC2-E218-4C2F-831D-6947DCFE70D5}" destId="{DDF4AF9E-2BC0-40AB-8B1E-23CFACEA5403}" srcOrd="1" destOrd="0" presId="urn:microsoft.com/office/officeart/2005/8/layout/orgChart1"/>
    <dgm:cxn modelId="{BA868AB7-0C13-46F4-A6A5-4538CB9B52E7}" type="presParOf" srcId="{541657B3-3866-455A-8063-313C3A2A00DE}" destId="{298C7365-A609-4A35-8181-173117E6E6E7}" srcOrd="1" destOrd="0" presId="urn:microsoft.com/office/officeart/2005/8/layout/orgChart1"/>
    <dgm:cxn modelId="{A871C759-88A2-4482-9FB6-093A8EB4035F}" type="presParOf" srcId="{541657B3-3866-455A-8063-313C3A2A00DE}" destId="{A1BC42E8-978E-4042-813D-844402A6E443}" srcOrd="2" destOrd="0" presId="urn:microsoft.com/office/officeart/2005/8/layout/orgChart1"/>
    <dgm:cxn modelId="{E4FFCFCA-7B38-4F8C-BFC5-1E52CC50F56A}" type="presParOf" srcId="{90CF92C3-72EB-4D38-8938-F580FDAFF046}" destId="{F831E4CF-807C-43B3-9765-A71B4245A1F1}" srcOrd="4" destOrd="0" presId="urn:microsoft.com/office/officeart/2005/8/layout/orgChart1"/>
    <dgm:cxn modelId="{3C9FDAA3-4C7E-4268-97BB-A1AF18A30511}" type="presParOf" srcId="{90CF92C3-72EB-4D38-8938-F580FDAFF046}" destId="{AEC0B617-6B8F-49A4-BC92-21AAEE09194E}" srcOrd="5" destOrd="0" presId="urn:microsoft.com/office/officeart/2005/8/layout/orgChart1"/>
    <dgm:cxn modelId="{1E408F6C-7037-4821-A5A0-17473FAFB774}" type="presParOf" srcId="{AEC0B617-6B8F-49A4-BC92-21AAEE09194E}" destId="{FBEA9F91-AF09-47CA-A409-D445B6BDB562}" srcOrd="0" destOrd="0" presId="urn:microsoft.com/office/officeart/2005/8/layout/orgChart1"/>
    <dgm:cxn modelId="{3A7F6A74-8ACD-4B0F-8E01-0B79493B4061}" type="presParOf" srcId="{FBEA9F91-AF09-47CA-A409-D445B6BDB562}" destId="{D801792C-1414-46BF-9C9A-D79A26CAEBAC}" srcOrd="0" destOrd="0" presId="urn:microsoft.com/office/officeart/2005/8/layout/orgChart1"/>
    <dgm:cxn modelId="{136B5A78-373C-49A2-B5F2-B1A28371060A}" type="presParOf" srcId="{FBEA9F91-AF09-47CA-A409-D445B6BDB562}" destId="{4FDD6D06-994C-4A02-A94A-E405B51F5353}" srcOrd="1" destOrd="0" presId="urn:microsoft.com/office/officeart/2005/8/layout/orgChart1"/>
    <dgm:cxn modelId="{F917729D-8095-44B9-8872-7E4A77A0C2C9}" type="presParOf" srcId="{AEC0B617-6B8F-49A4-BC92-21AAEE09194E}" destId="{EA434769-68B5-4C52-AFC9-2E8CC7808E4E}" srcOrd="1" destOrd="0" presId="urn:microsoft.com/office/officeart/2005/8/layout/orgChart1"/>
    <dgm:cxn modelId="{D13F0F9F-14C4-4FF5-8675-29C9D6524752}" type="presParOf" srcId="{AEC0B617-6B8F-49A4-BC92-21AAEE09194E}" destId="{46912DDC-63C4-4A61-9F35-3B3D1053EC6E}" srcOrd="2" destOrd="0" presId="urn:microsoft.com/office/officeart/2005/8/layout/orgChart1"/>
    <dgm:cxn modelId="{08DC7C49-5E53-47CF-8E01-DA1D6EF9AC7F}" type="presParOf" srcId="{90CF92C3-72EB-4D38-8938-F580FDAFF046}" destId="{1CFCDDDA-713D-4E7F-A1AB-CDFFA68F4DFF}" srcOrd="6" destOrd="0" presId="urn:microsoft.com/office/officeart/2005/8/layout/orgChart1"/>
    <dgm:cxn modelId="{DB469D1C-EA4F-4840-8555-770E62153E68}" type="presParOf" srcId="{90CF92C3-72EB-4D38-8938-F580FDAFF046}" destId="{E65CAB3A-B389-4DB4-9C4C-A5993711CC20}" srcOrd="7" destOrd="0" presId="urn:microsoft.com/office/officeart/2005/8/layout/orgChart1"/>
    <dgm:cxn modelId="{1B0E1135-3E8A-4450-BFE8-CE4D765A4330}" type="presParOf" srcId="{E65CAB3A-B389-4DB4-9C4C-A5993711CC20}" destId="{640908EB-1FE1-4E1A-A227-C3DEBEDBD016}" srcOrd="0" destOrd="0" presId="urn:microsoft.com/office/officeart/2005/8/layout/orgChart1"/>
    <dgm:cxn modelId="{A8BAC6D8-6B3D-44FD-B601-F723EB7E1F96}" type="presParOf" srcId="{640908EB-1FE1-4E1A-A227-C3DEBEDBD016}" destId="{452CDF92-33E9-4094-A766-765537DC617A}" srcOrd="0" destOrd="0" presId="urn:microsoft.com/office/officeart/2005/8/layout/orgChart1"/>
    <dgm:cxn modelId="{D3238FA3-3A6F-4998-9F5B-B6D355F51B3B}" type="presParOf" srcId="{640908EB-1FE1-4E1A-A227-C3DEBEDBD016}" destId="{83000FA4-406E-4F16-9002-15DCA68B7ACA}" srcOrd="1" destOrd="0" presId="urn:microsoft.com/office/officeart/2005/8/layout/orgChart1"/>
    <dgm:cxn modelId="{FA7CB792-10AB-41D1-BC1B-E2BD2B320B4C}" type="presParOf" srcId="{E65CAB3A-B389-4DB4-9C4C-A5993711CC20}" destId="{6EF35E70-2E9E-4DD4-ACEC-D50D57DC1CAD}" srcOrd="1" destOrd="0" presId="urn:microsoft.com/office/officeart/2005/8/layout/orgChart1"/>
    <dgm:cxn modelId="{5F0638EA-8F61-4589-B974-A0D2EE91074A}" type="presParOf" srcId="{E65CAB3A-B389-4DB4-9C4C-A5993711CC20}" destId="{E6E64414-F643-4736-BE55-B25873207980}" srcOrd="2" destOrd="0" presId="urn:microsoft.com/office/officeart/2005/8/layout/orgChart1"/>
    <dgm:cxn modelId="{3ADD5719-878F-44C8-B993-E08E5E2EE166}" type="presParOf" srcId="{90CF92C3-72EB-4D38-8938-F580FDAFF046}" destId="{78D31AAD-9C11-4A03-8818-4605D00FA957}" srcOrd="8" destOrd="0" presId="urn:microsoft.com/office/officeart/2005/8/layout/orgChart1"/>
    <dgm:cxn modelId="{104EA053-7AFC-464D-8859-96D6AF0331B6}" type="presParOf" srcId="{90CF92C3-72EB-4D38-8938-F580FDAFF046}" destId="{4D11B64D-403E-4293-BBE6-DA26E3E7FCA1}" srcOrd="9" destOrd="0" presId="urn:microsoft.com/office/officeart/2005/8/layout/orgChart1"/>
    <dgm:cxn modelId="{0E7F8068-E03F-40C9-99A0-1C04B9BEEBFB}" type="presParOf" srcId="{4D11B64D-403E-4293-BBE6-DA26E3E7FCA1}" destId="{713B970A-5396-4191-823A-AD2B358A3CE1}" srcOrd="0" destOrd="0" presId="urn:microsoft.com/office/officeart/2005/8/layout/orgChart1"/>
    <dgm:cxn modelId="{C0EB6117-D339-4D03-8BA4-5AF97046E2D1}" type="presParOf" srcId="{713B970A-5396-4191-823A-AD2B358A3CE1}" destId="{3778305A-0A8B-4AE1-877E-475129EA3702}" srcOrd="0" destOrd="0" presId="urn:microsoft.com/office/officeart/2005/8/layout/orgChart1"/>
    <dgm:cxn modelId="{DCB04683-41B5-4613-AB92-9B457D24CE10}" type="presParOf" srcId="{713B970A-5396-4191-823A-AD2B358A3CE1}" destId="{24E4DE8E-E9B0-43A6-8AE1-59A87051901E}" srcOrd="1" destOrd="0" presId="urn:microsoft.com/office/officeart/2005/8/layout/orgChart1"/>
    <dgm:cxn modelId="{7F0D6687-B693-464B-9E4A-B711FAB892EC}" type="presParOf" srcId="{4D11B64D-403E-4293-BBE6-DA26E3E7FCA1}" destId="{0614A559-A85A-4B30-8537-C7168BE2D97A}" srcOrd="1" destOrd="0" presId="urn:microsoft.com/office/officeart/2005/8/layout/orgChart1"/>
    <dgm:cxn modelId="{A3AE8D0C-C985-426C-919A-21155F41FD11}" type="presParOf" srcId="{4D11B64D-403E-4293-BBE6-DA26E3E7FCA1}" destId="{0506CE76-3891-4EF3-A626-E466B96ACB56}" srcOrd="2" destOrd="0" presId="urn:microsoft.com/office/officeart/2005/8/layout/orgChart1"/>
    <dgm:cxn modelId="{E0761D05-CDCD-471C-8B6F-E6291B755C3D}" type="presParOf" srcId="{90CF92C3-72EB-4D38-8938-F580FDAFF046}" destId="{1D27CA23-BC29-4405-95B3-45AFF918DE42}" srcOrd="10" destOrd="0" presId="urn:microsoft.com/office/officeart/2005/8/layout/orgChart1"/>
    <dgm:cxn modelId="{A0CEED4B-DA9A-47CC-AB1C-CFB22431C32D}" type="presParOf" srcId="{90CF92C3-72EB-4D38-8938-F580FDAFF046}" destId="{3BCCEDAB-FBF5-450E-8523-7C67C9941483}" srcOrd="11" destOrd="0" presId="urn:microsoft.com/office/officeart/2005/8/layout/orgChart1"/>
    <dgm:cxn modelId="{024487C4-BB0C-4EF7-83F4-3E796F6339C3}" type="presParOf" srcId="{3BCCEDAB-FBF5-450E-8523-7C67C9941483}" destId="{3D0DC5DE-A096-4F06-BE1B-08EC54FF3FF4}" srcOrd="0" destOrd="0" presId="urn:microsoft.com/office/officeart/2005/8/layout/orgChart1"/>
    <dgm:cxn modelId="{EC5B9331-D162-4D58-A03F-5C44D779A841}" type="presParOf" srcId="{3D0DC5DE-A096-4F06-BE1B-08EC54FF3FF4}" destId="{09392212-AED5-4EC3-8828-C87E11465653}" srcOrd="0" destOrd="0" presId="urn:microsoft.com/office/officeart/2005/8/layout/orgChart1"/>
    <dgm:cxn modelId="{F1E13357-6270-4072-A684-5932589D6DD1}" type="presParOf" srcId="{3D0DC5DE-A096-4F06-BE1B-08EC54FF3FF4}" destId="{7618C04B-9BCD-4849-B8FA-885F41DF1C1A}" srcOrd="1" destOrd="0" presId="urn:microsoft.com/office/officeart/2005/8/layout/orgChart1"/>
    <dgm:cxn modelId="{90DDCC7A-9AB6-41EB-8CCD-384547DAE894}" type="presParOf" srcId="{3BCCEDAB-FBF5-450E-8523-7C67C9941483}" destId="{F58227D4-FB0C-4EDA-A196-9532B39598B3}" srcOrd="1" destOrd="0" presId="urn:microsoft.com/office/officeart/2005/8/layout/orgChart1"/>
    <dgm:cxn modelId="{0410A4B1-7D24-4385-8D91-95FF723396BA}" type="presParOf" srcId="{3BCCEDAB-FBF5-450E-8523-7C67C9941483}" destId="{7341E1C5-41DC-4D6B-87FA-05E9B440EED3}" srcOrd="2" destOrd="0" presId="urn:microsoft.com/office/officeart/2005/8/layout/orgChart1"/>
    <dgm:cxn modelId="{7AE8A5F9-0FA8-4AF4-93D7-C25D9FA4D0E6}" type="presParOf" srcId="{90CF92C3-72EB-4D38-8938-F580FDAFF046}" destId="{9B145F47-059B-45F1-A2EE-C71C5CFF6E6C}" srcOrd="12" destOrd="0" presId="urn:microsoft.com/office/officeart/2005/8/layout/orgChart1"/>
    <dgm:cxn modelId="{3A7E2861-4B65-4012-A783-918548C36FC0}" type="presParOf" srcId="{90CF92C3-72EB-4D38-8938-F580FDAFF046}" destId="{87BED1C8-8FFF-43DC-BFFF-7A306BAE49D6}" srcOrd="13" destOrd="0" presId="urn:microsoft.com/office/officeart/2005/8/layout/orgChart1"/>
    <dgm:cxn modelId="{9EFC38F1-503E-4F23-A1CD-81F53254EA1B}" type="presParOf" srcId="{87BED1C8-8FFF-43DC-BFFF-7A306BAE49D6}" destId="{6F98DCBE-3074-4C0E-ABCD-1FFA6C4B34A2}" srcOrd="0" destOrd="0" presId="urn:microsoft.com/office/officeart/2005/8/layout/orgChart1"/>
    <dgm:cxn modelId="{B5526075-CD9A-4DCE-AF6F-F0433E72672B}" type="presParOf" srcId="{6F98DCBE-3074-4C0E-ABCD-1FFA6C4B34A2}" destId="{527666A9-C8E1-49A5-8877-BF749CA63682}" srcOrd="0" destOrd="0" presId="urn:microsoft.com/office/officeart/2005/8/layout/orgChart1"/>
    <dgm:cxn modelId="{80A60709-BC8A-4BCD-BB1C-DF1786258B2D}" type="presParOf" srcId="{6F98DCBE-3074-4C0E-ABCD-1FFA6C4B34A2}" destId="{5654070E-1AD5-4A2A-9512-86B0C111B2EF}" srcOrd="1" destOrd="0" presId="urn:microsoft.com/office/officeart/2005/8/layout/orgChart1"/>
    <dgm:cxn modelId="{704C4450-1D3D-42A2-B457-E17EE6604070}" type="presParOf" srcId="{87BED1C8-8FFF-43DC-BFFF-7A306BAE49D6}" destId="{5F272C2F-D4B9-4843-96DB-C5C2C6DAA426}" srcOrd="1" destOrd="0" presId="urn:microsoft.com/office/officeart/2005/8/layout/orgChart1"/>
    <dgm:cxn modelId="{AFD92611-25A7-4421-99CE-8DEECC04057A}" type="presParOf" srcId="{87BED1C8-8FFF-43DC-BFFF-7A306BAE49D6}" destId="{DE671046-85B7-46E4-A0EE-23CF48784F63}" srcOrd="2" destOrd="0" presId="urn:microsoft.com/office/officeart/2005/8/layout/orgChart1"/>
    <dgm:cxn modelId="{7927164F-D596-4927-9A42-2A14BAD61854}" type="presParOf" srcId="{90CF92C3-72EB-4D38-8938-F580FDAFF046}" destId="{C8346FFC-27DB-48F7-9056-767DD991259E}" srcOrd="14" destOrd="0" presId="urn:microsoft.com/office/officeart/2005/8/layout/orgChart1"/>
    <dgm:cxn modelId="{DDB75F96-607A-4EA6-9386-19E29E59B27E}" type="presParOf" srcId="{90CF92C3-72EB-4D38-8938-F580FDAFF046}" destId="{E9BB1583-82DB-42BF-85C3-9AEE9D190E40}" srcOrd="15" destOrd="0" presId="urn:microsoft.com/office/officeart/2005/8/layout/orgChart1"/>
    <dgm:cxn modelId="{71328C84-F7B4-4295-9ADC-5BA40BE05C54}" type="presParOf" srcId="{E9BB1583-82DB-42BF-85C3-9AEE9D190E40}" destId="{4C686CF6-E004-44CE-BD21-D71E78DD3B59}" srcOrd="0" destOrd="0" presId="urn:microsoft.com/office/officeart/2005/8/layout/orgChart1"/>
    <dgm:cxn modelId="{F2FA64F3-1911-429C-BF3A-653D42E8D6D1}" type="presParOf" srcId="{4C686CF6-E004-44CE-BD21-D71E78DD3B59}" destId="{72F0749D-2F71-428A-AE5C-809DA39204E8}" srcOrd="0" destOrd="0" presId="urn:microsoft.com/office/officeart/2005/8/layout/orgChart1"/>
    <dgm:cxn modelId="{95E093E1-F456-4D69-97B4-7087E8D05993}" type="presParOf" srcId="{4C686CF6-E004-44CE-BD21-D71E78DD3B59}" destId="{8DEB0C4D-1A77-4FF4-8947-BA62E661879A}" srcOrd="1" destOrd="0" presId="urn:microsoft.com/office/officeart/2005/8/layout/orgChart1"/>
    <dgm:cxn modelId="{3203F7A1-52B9-4E97-AFBE-6125D8D365F8}" type="presParOf" srcId="{E9BB1583-82DB-42BF-85C3-9AEE9D190E40}" destId="{6A26568A-E014-4F7C-B5E7-E0DF48BBACB5}" srcOrd="1" destOrd="0" presId="urn:microsoft.com/office/officeart/2005/8/layout/orgChart1"/>
    <dgm:cxn modelId="{32FCB56E-8914-42D1-80FA-81B45F4979AF}" type="presParOf" srcId="{E9BB1583-82DB-42BF-85C3-9AEE9D190E40}" destId="{DD62F47C-DE89-46F1-9073-B271EE82C88C}" srcOrd="2" destOrd="0" presId="urn:microsoft.com/office/officeart/2005/8/layout/orgChart1"/>
    <dgm:cxn modelId="{746435D2-B534-4ADB-B233-60ACB6215DFD}" type="presParOf" srcId="{1F2A41B5-5076-42E0-B535-9AEA1A73104B}" destId="{EA01CCF9-EA3B-4D60-80B8-0FAA9BC347BB}" srcOrd="2" destOrd="0" presId="urn:microsoft.com/office/officeart/2005/8/layout/orgChart1"/>
    <dgm:cxn modelId="{C6FF2464-3785-4A60-AC37-4C85F203472F}" type="presParOf" srcId="{C4DE5DDA-C740-4211-B33D-5A52ED8252BE}" destId="{2CC59697-EB28-4F97-9E34-0889FEFA2035}" srcOrd="2" destOrd="0" presId="urn:microsoft.com/office/officeart/2005/8/layout/orgChart1"/>
    <dgm:cxn modelId="{2C4C2813-A3FA-4713-9B46-FAC0659D6BF7}" type="presParOf" srcId="{C4DE5DDA-C740-4211-B33D-5A52ED8252BE}" destId="{CBE0A33D-807E-45D6-841A-3EE3C8B930DD}" srcOrd="3" destOrd="0" presId="urn:microsoft.com/office/officeart/2005/8/layout/orgChart1"/>
    <dgm:cxn modelId="{E5FA1C32-E2AA-4E2B-ABAC-F15B68BA4526}" type="presParOf" srcId="{CBE0A33D-807E-45D6-841A-3EE3C8B930DD}" destId="{98C3BD29-E860-4D13-9814-0293FFBE4159}" srcOrd="0" destOrd="0" presId="urn:microsoft.com/office/officeart/2005/8/layout/orgChart1"/>
    <dgm:cxn modelId="{95838BA2-9E8D-4C87-A3D9-0D2D6F6AF694}" type="presParOf" srcId="{98C3BD29-E860-4D13-9814-0293FFBE4159}" destId="{6C03B731-BB62-4B3D-B3A2-F4C7BB1BA096}" srcOrd="0" destOrd="0" presId="urn:microsoft.com/office/officeart/2005/8/layout/orgChart1"/>
    <dgm:cxn modelId="{6CABB9E8-CCC0-4056-8607-A46F1ABEF7A9}" type="presParOf" srcId="{98C3BD29-E860-4D13-9814-0293FFBE4159}" destId="{1EA31B6A-18FE-4FF1-BFB9-A3D3E36CA446}" srcOrd="1" destOrd="0" presId="urn:microsoft.com/office/officeart/2005/8/layout/orgChart1"/>
    <dgm:cxn modelId="{F7199664-F13F-4891-87CF-A5ABE2FB56F2}" type="presParOf" srcId="{CBE0A33D-807E-45D6-841A-3EE3C8B930DD}" destId="{A61B9907-F572-4C52-A8B2-63BA88CC7D2C}" srcOrd="1" destOrd="0" presId="urn:microsoft.com/office/officeart/2005/8/layout/orgChart1"/>
    <dgm:cxn modelId="{3F50B83C-547A-4AA9-A0D0-1A55E0BAB615}" type="presParOf" srcId="{A61B9907-F572-4C52-A8B2-63BA88CC7D2C}" destId="{38473C33-B33B-4F09-A749-AC298A7F2990}" srcOrd="0" destOrd="0" presId="urn:microsoft.com/office/officeart/2005/8/layout/orgChart1"/>
    <dgm:cxn modelId="{C28EA3C8-9D7F-4E5C-B91F-A97D16DEB3DF}" type="presParOf" srcId="{A61B9907-F572-4C52-A8B2-63BA88CC7D2C}" destId="{94AB85D8-8B43-429F-919A-27B971147EE1}" srcOrd="1" destOrd="0" presId="urn:microsoft.com/office/officeart/2005/8/layout/orgChart1"/>
    <dgm:cxn modelId="{28E4E6C7-1494-4C5A-A61B-E02881265648}" type="presParOf" srcId="{94AB85D8-8B43-429F-919A-27B971147EE1}" destId="{A08FB18D-98AC-409E-8047-69BCDDDD8244}" srcOrd="0" destOrd="0" presId="urn:microsoft.com/office/officeart/2005/8/layout/orgChart1"/>
    <dgm:cxn modelId="{5712BA69-9EC8-4B1A-8F1A-F9685D602DD6}" type="presParOf" srcId="{A08FB18D-98AC-409E-8047-69BCDDDD8244}" destId="{C0CB46EF-0384-44D7-97F1-674CB52F7142}" srcOrd="0" destOrd="0" presId="urn:microsoft.com/office/officeart/2005/8/layout/orgChart1"/>
    <dgm:cxn modelId="{0C981959-E906-48C6-A6BB-B365E3F7282F}" type="presParOf" srcId="{A08FB18D-98AC-409E-8047-69BCDDDD8244}" destId="{F0E211C5-397C-429F-B9F4-5FFAC5B14DCE}" srcOrd="1" destOrd="0" presId="urn:microsoft.com/office/officeart/2005/8/layout/orgChart1"/>
    <dgm:cxn modelId="{FBF1342A-79F9-492D-A52F-126405197B17}" type="presParOf" srcId="{94AB85D8-8B43-429F-919A-27B971147EE1}" destId="{B6B386F2-2215-49B3-85D8-308A93472501}" srcOrd="1" destOrd="0" presId="urn:microsoft.com/office/officeart/2005/8/layout/orgChart1"/>
    <dgm:cxn modelId="{ACDC61BE-63B5-4CCD-B840-22B97F895BF5}" type="presParOf" srcId="{94AB85D8-8B43-429F-919A-27B971147EE1}" destId="{97DA8CC2-ECB3-497E-9487-880C3E2A61B5}" srcOrd="2" destOrd="0" presId="urn:microsoft.com/office/officeart/2005/8/layout/orgChart1"/>
    <dgm:cxn modelId="{7EAD30E7-A0C1-4123-A02A-28094DDD3D82}" type="presParOf" srcId="{A61B9907-F572-4C52-A8B2-63BA88CC7D2C}" destId="{70B5604F-80FA-485B-A3D8-F27ED5B454C3}" srcOrd="2" destOrd="0" presId="urn:microsoft.com/office/officeart/2005/8/layout/orgChart1"/>
    <dgm:cxn modelId="{4BBC8CF9-C53A-44F1-B4DB-D6B6C10BFBCD}" type="presParOf" srcId="{A61B9907-F572-4C52-A8B2-63BA88CC7D2C}" destId="{192B5960-AD6C-4157-BE0B-E34E3F91A349}" srcOrd="3" destOrd="0" presId="urn:microsoft.com/office/officeart/2005/8/layout/orgChart1"/>
    <dgm:cxn modelId="{33138C5F-C2AD-49D6-81D1-616A30489471}" type="presParOf" srcId="{192B5960-AD6C-4157-BE0B-E34E3F91A349}" destId="{84BFA237-7DD8-441B-963B-344AFE0AC2F2}" srcOrd="0" destOrd="0" presId="urn:microsoft.com/office/officeart/2005/8/layout/orgChart1"/>
    <dgm:cxn modelId="{41D77EEC-03AC-4AAE-BD1C-2D900F8820FB}" type="presParOf" srcId="{84BFA237-7DD8-441B-963B-344AFE0AC2F2}" destId="{75574D0D-DDF5-4160-A7ED-CC166FF9ACB9}" srcOrd="0" destOrd="0" presId="urn:microsoft.com/office/officeart/2005/8/layout/orgChart1"/>
    <dgm:cxn modelId="{38F87FE4-2AF8-4329-94B7-2C03C17B8257}" type="presParOf" srcId="{84BFA237-7DD8-441B-963B-344AFE0AC2F2}" destId="{F89B5F9B-D721-49BC-909B-42593DA9ADC5}" srcOrd="1" destOrd="0" presId="urn:microsoft.com/office/officeart/2005/8/layout/orgChart1"/>
    <dgm:cxn modelId="{01CD17C7-CA1C-4546-8D24-3153A1897BA1}" type="presParOf" srcId="{192B5960-AD6C-4157-BE0B-E34E3F91A349}" destId="{1CBCF1AA-356D-4E14-9830-E8FC9D5D2235}" srcOrd="1" destOrd="0" presId="urn:microsoft.com/office/officeart/2005/8/layout/orgChart1"/>
    <dgm:cxn modelId="{B5EBD251-8F7C-470D-AEB0-39A8E4735C66}" type="presParOf" srcId="{192B5960-AD6C-4157-BE0B-E34E3F91A349}" destId="{CFBA0F5F-1CD3-4B1E-A9D1-5EF8D7ABC9CB}" srcOrd="2" destOrd="0" presId="urn:microsoft.com/office/officeart/2005/8/layout/orgChart1"/>
    <dgm:cxn modelId="{0AC1CC12-3865-4EBC-850D-4DCA4B0B9672}" type="presParOf" srcId="{A61B9907-F572-4C52-A8B2-63BA88CC7D2C}" destId="{9EE91178-1B08-4205-A909-C066BB025EAB}" srcOrd="4" destOrd="0" presId="urn:microsoft.com/office/officeart/2005/8/layout/orgChart1"/>
    <dgm:cxn modelId="{335D5E0D-227A-45D4-AD97-4F2451AC529F}" type="presParOf" srcId="{A61B9907-F572-4C52-A8B2-63BA88CC7D2C}" destId="{A82B8FF5-9473-4551-98CE-292628378349}" srcOrd="5" destOrd="0" presId="urn:microsoft.com/office/officeart/2005/8/layout/orgChart1"/>
    <dgm:cxn modelId="{3A68ADEB-DC8B-4A26-A449-BCB97B9DA55F}" type="presParOf" srcId="{A82B8FF5-9473-4551-98CE-292628378349}" destId="{A2E43CD6-4851-4A92-B3A3-76A30239ACEF}" srcOrd="0" destOrd="0" presId="urn:microsoft.com/office/officeart/2005/8/layout/orgChart1"/>
    <dgm:cxn modelId="{BB9E9C18-994A-4066-86A0-9801A8184EE0}" type="presParOf" srcId="{A2E43CD6-4851-4A92-B3A3-76A30239ACEF}" destId="{94BFB4B0-C528-428C-A255-EA7EBA1A762A}" srcOrd="0" destOrd="0" presId="urn:microsoft.com/office/officeart/2005/8/layout/orgChart1"/>
    <dgm:cxn modelId="{16BEF066-FE39-4DAD-8ABA-7854AD32C199}" type="presParOf" srcId="{A2E43CD6-4851-4A92-B3A3-76A30239ACEF}" destId="{CBFF3FF2-914A-4404-A415-18FF7C2F4F2B}" srcOrd="1" destOrd="0" presId="urn:microsoft.com/office/officeart/2005/8/layout/orgChart1"/>
    <dgm:cxn modelId="{EF81FFD6-38B0-4E4D-B301-10CC2BB51B69}" type="presParOf" srcId="{A82B8FF5-9473-4551-98CE-292628378349}" destId="{5D6401D5-06C6-4EE0-BE45-C923A24C6940}" srcOrd="1" destOrd="0" presId="urn:microsoft.com/office/officeart/2005/8/layout/orgChart1"/>
    <dgm:cxn modelId="{ECE370CA-099F-4760-99CA-B1B631D7FD1C}" type="presParOf" srcId="{A82B8FF5-9473-4551-98CE-292628378349}" destId="{15DB2541-CA14-4300-933A-297D3D365F54}" srcOrd="2" destOrd="0" presId="urn:microsoft.com/office/officeart/2005/8/layout/orgChart1"/>
    <dgm:cxn modelId="{071C260E-9AD1-43AA-917B-7FE6DD950B9F}" type="presParOf" srcId="{A61B9907-F572-4C52-A8B2-63BA88CC7D2C}" destId="{3C1C810F-9B44-4C78-8F3D-4097B16D2FA8}" srcOrd="6" destOrd="0" presId="urn:microsoft.com/office/officeart/2005/8/layout/orgChart1"/>
    <dgm:cxn modelId="{DB2E5085-DCAC-4177-BE40-9B10AA8051EC}" type="presParOf" srcId="{A61B9907-F572-4C52-A8B2-63BA88CC7D2C}" destId="{EA1173C6-EB4C-496D-81EF-4A603B878B30}" srcOrd="7" destOrd="0" presId="urn:microsoft.com/office/officeart/2005/8/layout/orgChart1"/>
    <dgm:cxn modelId="{CF2BEAF2-F4D0-41B5-88A9-88955648C812}" type="presParOf" srcId="{EA1173C6-EB4C-496D-81EF-4A603B878B30}" destId="{AC5FA765-DD0B-4C15-8C1B-EC533C6229CE}" srcOrd="0" destOrd="0" presId="urn:microsoft.com/office/officeart/2005/8/layout/orgChart1"/>
    <dgm:cxn modelId="{4F9EA6E8-77EF-40FF-8AFD-8289F0288649}" type="presParOf" srcId="{AC5FA765-DD0B-4C15-8C1B-EC533C6229CE}" destId="{B6A30508-8375-481A-B654-9EB53C937FB2}" srcOrd="0" destOrd="0" presId="urn:microsoft.com/office/officeart/2005/8/layout/orgChart1"/>
    <dgm:cxn modelId="{0A182E3F-90ED-4C71-93AD-E1085ECDBFCB}" type="presParOf" srcId="{AC5FA765-DD0B-4C15-8C1B-EC533C6229CE}" destId="{F9B6057B-8B44-4952-86CC-ACD6C3D81297}" srcOrd="1" destOrd="0" presId="urn:microsoft.com/office/officeart/2005/8/layout/orgChart1"/>
    <dgm:cxn modelId="{6E945B07-B37B-4923-B07F-E6E1776734B4}" type="presParOf" srcId="{EA1173C6-EB4C-496D-81EF-4A603B878B30}" destId="{79267D05-699B-40D5-8BCA-DD448AF3B1F4}" srcOrd="1" destOrd="0" presId="urn:microsoft.com/office/officeart/2005/8/layout/orgChart1"/>
    <dgm:cxn modelId="{CB16FB01-3DD8-4BE1-A977-B445FB93BC1B}" type="presParOf" srcId="{EA1173C6-EB4C-496D-81EF-4A603B878B30}" destId="{964AF718-19D3-4422-80D4-6DB7CEC6582D}" srcOrd="2" destOrd="0" presId="urn:microsoft.com/office/officeart/2005/8/layout/orgChart1"/>
    <dgm:cxn modelId="{36860FB8-EFC0-4BED-BBAD-37A56EEA9E29}" type="presParOf" srcId="{CBE0A33D-807E-45D6-841A-3EE3C8B930DD}" destId="{1E36B5D5-9F17-4609-B1E2-CC137FAC672A}" srcOrd="2" destOrd="0" presId="urn:microsoft.com/office/officeart/2005/8/layout/orgChart1"/>
    <dgm:cxn modelId="{BD56C0E2-F98F-48D8-A5DA-F316FC76535D}" type="presParOf" srcId="{727DCBAB-8D75-49B1-854E-34AA9F44DEE7}" destId="{4B8A156B-3140-4F13-BE4A-5FF9EBA2C46D}" srcOrd="2" destOrd="0" presId="urn:microsoft.com/office/officeart/2005/8/layout/orgChart1"/>
    <dgm:cxn modelId="{FD9E4468-53DA-42F3-B27C-46D9BEAEDB8F}" type="presParOf" srcId="{AEC992C2-2DD1-45CD-8898-8293617E497F}" destId="{696ABC8B-C78E-4F84-9002-4C39D38D34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99F0258-86E0-451B-8DEC-C25B33470F3D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4CE7EE8B-3C70-458F-9DF1-A8F4E2E40886}">
      <dgm:prSet/>
      <dgm:spPr/>
      <dgm:t>
        <a:bodyPr/>
        <a:lstStyle/>
        <a:p>
          <a:pPr rtl="0"/>
          <a:r>
            <a:rPr lang="es-MX" dirty="0" smtClean="0"/>
            <a:t>Requerimientos de los clientes</a:t>
          </a:r>
          <a:endParaRPr lang="es-ES" dirty="0"/>
        </a:p>
      </dgm:t>
    </dgm:pt>
    <dgm:pt modelId="{5A40BD84-33D7-497E-907D-227B96EDA278}" type="parTrans" cxnId="{2CFBEA61-A464-4903-9A24-8587EF54FC20}">
      <dgm:prSet/>
      <dgm:spPr/>
      <dgm:t>
        <a:bodyPr/>
        <a:lstStyle/>
        <a:p>
          <a:endParaRPr lang="es-ES"/>
        </a:p>
      </dgm:t>
    </dgm:pt>
    <dgm:pt modelId="{360CD9D3-4CBA-46E6-91B8-078ECB9B58C3}" type="sibTrans" cxnId="{2CFBEA61-A464-4903-9A24-8587EF54FC20}">
      <dgm:prSet/>
      <dgm:spPr/>
      <dgm:t>
        <a:bodyPr/>
        <a:lstStyle/>
        <a:p>
          <a:endParaRPr lang="es-ES"/>
        </a:p>
      </dgm:t>
    </dgm:pt>
    <dgm:pt modelId="{967BCFDE-2898-4D73-B890-1E9CF19A56A7}">
      <dgm:prSet/>
      <dgm:spPr/>
      <dgm:t>
        <a:bodyPr/>
        <a:lstStyle/>
        <a:p>
          <a:pPr rtl="0"/>
          <a:r>
            <a:rPr lang="es-MX" dirty="0" smtClean="0"/>
            <a:t>Planes detallados de proyectos</a:t>
          </a:r>
          <a:endParaRPr lang="es-ES" dirty="0"/>
        </a:p>
      </dgm:t>
    </dgm:pt>
    <dgm:pt modelId="{1BD158A5-55C1-490C-BB97-371636A63D4D}" type="parTrans" cxnId="{647682D3-BC74-4E4A-8DEC-1B16360ECDCD}">
      <dgm:prSet/>
      <dgm:spPr/>
      <dgm:t>
        <a:bodyPr/>
        <a:lstStyle/>
        <a:p>
          <a:endParaRPr lang="es-ES"/>
        </a:p>
      </dgm:t>
    </dgm:pt>
    <dgm:pt modelId="{A550C546-EE37-4C77-A142-4526484BABDE}" type="sibTrans" cxnId="{647682D3-BC74-4E4A-8DEC-1B16360ECDCD}">
      <dgm:prSet/>
      <dgm:spPr/>
      <dgm:t>
        <a:bodyPr/>
        <a:lstStyle/>
        <a:p>
          <a:endParaRPr lang="es-ES"/>
        </a:p>
      </dgm:t>
    </dgm:pt>
    <dgm:pt modelId="{C027708C-2BBB-4660-8D93-FAEBA9CD2A80}">
      <dgm:prSet/>
      <dgm:spPr/>
      <dgm:t>
        <a:bodyPr/>
        <a:lstStyle/>
        <a:p>
          <a:pPr rtl="0"/>
          <a:r>
            <a:rPr lang="es-MX" dirty="0" smtClean="0"/>
            <a:t>Contratos</a:t>
          </a:r>
          <a:endParaRPr lang="es-MX" dirty="0"/>
        </a:p>
      </dgm:t>
    </dgm:pt>
    <dgm:pt modelId="{EBEE06F2-136C-4615-9CFF-2AD0B816E84A}" type="parTrans" cxnId="{0B14B30B-BC61-4779-864E-A6DFEDF57CAA}">
      <dgm:prSet/>
      <dgm:spPr/>
      <dgm:t>
        <a:bodyPr/>
        <a:lstStyle/>
        <a:p>
          <a:endParaRPr lang="es-ES"/>
        </a:p>
      </dgm:t>
    </dgm:pt>
    <dgm:pt modelId="{8F1DBA74-49B0-40A0-AE0E-BFD9FDC6F3FB}" type="sibTrans" cxnId="{0B14B30B-BC61-4779-864E-A6DFEDF57CAA}">
      <dgm:prSet/>
      <dgm:spPr/>
      <dgm:t>
        <a:bodyPr/>
        <a:lstStyle/>
        <a:p>
          <a:endParaRPr lang="es-ES"/>
        </a:p>
      </dgm:t>
    </dgm:pt>
    <dgm:pt modelId="{34B5BC92-F2DA-4FA5-AFE3-029BF5DBD051}">
      <dgm:prSet/>
      <dgm:spPr/>
      <dgm:t>
        <a:bodyPr/>
        <a:lstStyle/>
        <a:p>
          <a:pPr rtl="0"/>
          <a:r>
            <a:rPr lang="es-MX" dirty="0" smtClean="0"/>
            <a:t>Riesgos</a:t>
          </a:r>
          <a:endParaRPr lang="es-ES" dirty="0"/>
        </a:p>
      </dgm:t>
    </dgm:pt>
    <dgm:pt modelId="{4E0E3023-AB06-4B3A-8F3D-7FC5FFABE648}" type="parTrans" cxnId="{F1E59EFC-EBF3-4264-8174-010856DE88B0}">
      <dgm:prSet/>
      <dgm:spPr/>
      <dgm:t>
        <a:bodyPr/>
        <a:lstStyle/>
        <a:p>
          <a:endParaRPr lang="es-ES"/>
        </a:p>
      </dgm:t>
    </dgm:pt>
    <dgm:pt modelId="{76030109-E802-49B3-B5F2-AC7896442908}" type="sibTrans" cxnId="{F1E59EFC-EBF3-4264-8174-010856DE88B0}">
      <dgm:prSet/>
      <dgm:spPr/>
      <dgm:t>
        <a:bodyPr/>
        <a:lstStyle/>
        <a:p>
          <a:endParaRPr lang="es-ES"/>
        </a:p>
      </dgm:t>
    </dgm:pt>
    <dgm:pt modelId="{1BB4833C-80AC-4042-BC5F-0D042FF130FB}">
      <dgm:prSet/>
      <dgm:spPr/>
      <dgm:t>
        <a:bodyPr/>
        <a:lstStyle/>
        <a:p>
          <a:pPr rtl="0"/>
          <a:r>
            <a:rPr lang="es-MX" dirty="0" smtClean="0"/>
            <a:t>Calidad del proyecto</a:t>
          </a:r>
          <a:endParaRPr lang="es-ES" dirty="0"/>
        </a:p>
      </dgm:t>
    </dgm:pt>
    <dgm:pt modelId="{17BFD24A-CD1E-4315-9B6B-B23FDE2257B3}" type="parTrans" cxnId="{5635D6DC-7DB2-49F8-911B-C941980C57C4}">
      <dgm:prSet/>
      <dgm:spPr/>
      <dgm:t>
        <a:bodyPr/>
        <a:lstStyle/>
        <a:p>
          <a:endParaRPr lang="es-ES"/>
        </a:p>
      </dgm:t>
    </dgm:pt>
    <dgm:pt modelId="{F16B2DEF-9534-4F02-82AE-23B518CEC30A}" type="sibTrans" cxnId="{5635D6DC-7DB2-49F8-911B-C941980C57C4}">
      <dgm:prSet/>
      <dgm:spPr/>
      <dgm:t>
        <a:bodyPr/>
        <a:lstStyle/>
        <a:p>
          <a:endParaRPr lang="es-ES"/>
        </a:p>
      </dgm:t>
    </dgm:pt>
    <dgm:pt modelId="{25660921-B20D-49CD-810B-6A9CD067892C}" type="pres">
      <dgm:prSet presAssocID="{099F0258-86E0-451B-8DEC-C25B33470F3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AE10EA1-E189-4AFB-BE15-F8D07B0E890D}" type="pres">
      <dgm:prSet presAssocID="{4CE7EE8B-3C70-458F-9DF1-A8F4E2E40886}" presName="circ1" presStyleLbl="vennNode1" presStyleIdx="0" presStyleCnt="5"/>
      <dgm:spPr/>
    </dgm:pt>
    <dgm:pt modelId="{5D2B9CE7-56BA-4696-BA0A-7B485E25D859}" type="pres">
      <dgm:prSet presAssocID="{4CE7EE8B-3C70-458F-9DF1-A8F4E2E4088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2DB021-D7DB-4EA8-B9B0-A7AEB5FB5C22}" type="pres">
      <dgm:prSet presAssocID="{967BCFDE-2898-4D73-B890-1E9CF19A56A7}" presName="circ2" presStyleLbl="vennNode1" presStyleIdx="1" presStyleCnt="5"/>
      <dgm:spPr>
        <a:solidFill>
          <a:schemeClr val="bg2">
            <a:lumMod val="60000"/>
            <a:lumOff val="40000"/>
            <a:alpha val="50000"/>
          </a:schemeClr>
        </a:solidFill>
      </dgm:spPr>
      <dgm:t>
        <a:bodyPr/>
        <a:lstStyle/>
        <a:p>
          <a:endParaRPr lang="es-ES"/>
        </a:p>
      </dgm:t>
    </dgm:pt>
    <dgm:pt modelId="{11013BE0-F002-425E-B11F-948D8FFF4B3E}" type="pres">
      <dgm:prSet presAssocID="{967BCFDE-2898-4D73-B890-1E9CF19A56A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1A96126-1E30-4812-B94A-ABF668CFF2E1}" type="pres">
      <dgm:prSet presAssocID="{1BB4833C-80AC-4042-BC5F-0D042FF130FB}" presName="circ3" presStyleLbl="vennNode1" presStyleIdx="2" presStyleCnt="5"/>
      <dgm:spPr/>
    </dgm:pt>
    <dgm:pt modelId="{0ABB495C-C46A-4769-A134-FC5300723917}" type="pres">
      <dgm:prSet presAssocID="{1BB4833C-80AC-4042-BC5F-0D042FF130F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DFED40E-2C8E-4811-9933-14C457FBDA0E}" type="pres">
      <dgm:prSet presAssocID="{C027708C-2BBB-4660-8D93-FAEBA9CD2A80}" presName="circ4" presStyleLbl="vennNode1" presStyleIdx="3" presStyleCnt="5"/>
      <dgm:spPr/>
    </dgm:pt>
    <dgm:pt modelId="{F14C0572-F18C-49D5-971C-8F31778AA189}" type="pres">
      <dgm:prSet presAssocID="{C027708C-2BBB-4660-8D93-FAEBA9CD2A80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9DB9A9D-9FD6-4330-A7D9-DF1FADA39DDD}" type="pres">
      <dgm:prSet presAssocID="{34B5BC92-F2DA-4FA5-AFE3-029BF5DBD051}" presName="circ5" presStyleLbl="vennNode1" presStyleIdx="4" presStyleCnt="5"/>
      <dgm:spPr/>
    </dgm:pt>
    <dgm:pt modelId="{48A4F7D5-71A9-4D4D-AF59-96EC2D1B981F}" type="pres">
      <dgm:prSet presAssocID="{34B5BC92-F2DA-4FA5-AFE3-029BF5DBD051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1E59EFC-EBF3-4264-8174-010856DE88B0}" srcId="{099F0258-86E0-451B-8DEC-C25B33470F3D}" destId="{34B5BC92-F2DA-4FA5-AFE3-029BF5DBD051}" srcOrd="4" destOrd="0" parTransId="{4E0E3023-AB06-4B3A-8F3D-7FC5FFABE648}" sibTransId="{76030109-E802-49B3-B5F2-AC7896442908}"/>
    <dgm:cxn modelId="{71E7E841-9910-4507-A8C5-E392BEBD0588}" type="presOf" srcId="{099F0258-86E0-451B-8DEC-C25B33470F3D}" destId="{25660921-B20D-49CD-810B-6A9CD067892C}" srcOrd="0" destOrd="0" presId="urn:microsoft.com/office/officeart/2005/8/layout/venn1"/>
    <dgm:cxn modelId="{84B71963-B318-4F76-A286-3758013B85C0}" type="presOf" srcId="{C027708C-2BBB-4660-8D93-FAEBA9CD2A80}" destId="{F14C0572-F18C-49D5-971C-8F31778AA189}" srcOrd="0" destOrd="0" presId="urn:microsoft.com/office/officeart/2005/8/layout/venn1"/>
    <dgm:cxn modelId="{80C5C3C0-DF97-4FE3-8280-67173D36FAEE}" type="presOf" srcId="{34B5BC92-F2DA-4FA5-AFE3-029BF5DBD051}" destId="{48A4F7D5-71A9-4D4D-AF59-96EC2D1B981F}" srcOrd="0" destOrd="0" presId="urn:microsoft.com/office/officeart/2005/8/layout/venn1"/>
    <dgm:cxn modelId="{5635D6DC-7DB2-49F8-911B-C941980C57C4}" srcId="{099F0258-86E0-451B-8DEC-C25B33470F3D}" destId="{1BB4833C-80AC-4042-BC5F-0D042FF130FB}" srcOrd="2" destOrd="0" parTransId="{17BFD24A-CD1E-4315-9B6B-B23FDE2257B3}" sibTransId="{F16B2DEF-9534-4F02-82AE-23B518CEC30A}"/>
    <dgm:cxn modelId="{91425BF4-463E-4435-8760-035468D16E93}" type="presOf" srcId="{1BB4833C-80AC-4042-BC5F-0D042FF130FB}" destId="{0ABB495C-C46A-4769-A134-FC5300723917}" srcOrd="0" destOrd="0" presId="urn:microsoft.com/office/officeart/2005/8/layout/venn1"/>
    <dgm:cxn modelId="{0B14B30B-BC61-4779-864E-A6DFEDF57CAA}" srcId="{099F0258-86E0-451B-8DEC-C25B33470F3D}" destId="{C027708C-2BBB-4660-8D93-FAEBA9CD2A80}" srcOrd="3" destOrd="0" parTransId="{EBEE06F2-136C-4615-9CFF-2AD0B816E84A}" sibTransId="{8F1DBA74-49B0-40A0-AE0E-BFD9FDC6F3FB}"/>
    <dgm:cxn modelId="{2CFBEA61-A464-4903-9A24-8587EF54FC20}" srcId="{099F0258-86E0-451B-8DEC-C25B33470F3D}" destId="{4CE7EE8B-3C70-458F-9DF1-A8F4E2E40886}" srcOrd="0" destOrd="0" parTransId="{5A40BD84-33D7-497E-907D-227B96EDA278}" sibTransId="{360CD9D3-4CBA-46E6-91B8-078ECB9B58C3}"/>
    <dgm:cxn modelId="{647682D3-BC74-4E4A-8DEC-1B16360ECDCD}" srcId="{099F0258-86E0-451B-8DEC-C25B33470F3D}" destId="{967BCFDE-2898-4D73-B890-1E9CF19A56A7}" srcOrd="1" destOrd="0" parTransId="{1BD158A5-55C1-490C-BB97-371636A63D4D}" sibTransId="{A550C546-EE37-4C77-A142-4526484BABDE}"/>
    <dgm:cxn modelId="{DFD9C3E0-EEF8-491E-8466-28068C164B24}" type="presOf" srcId="{4CE7EE8B-3C70-458F-9DF1-A8F4E2E40886}" destId="{5D2B9CE7-56BA-4696-BA0A-7B485E25D859}" srcOrd="0" destOrd="0" presId="urn:microsoft.com/office/officeart/2005/8/layout/venn1"/>
    <dgm:cxn modelId="{7E6EF1C3-E451-41DE-92C1-8852B3CE9518}" type="presOf" srcId="{967BCFDE-2898-4D73-B890-1E9CF19A56A7}" destId="{11013BE0-F002-425E-B11F-948D8FFF4B3E}" srcOrd="0" destOrd="0" presId="urn:microsoft.com/office/officeart/2005/8/layout/venn1"/>
    <dgm:cxn modelId="{16B773A0-EF4F-49F5-A38D-2C8261448A36}" type="presParOf" srcId="{25660921-B20D-49CD-810B-6A9CD067892C}" destId="{2AE10EA1-E189-4AFB-BE15-F8D07B0E890D}" srcOrd="0" destOrd="0" presId="urn:microsoft.com/office/officeart/2005/8/layout/venn1"/>
    <dgm:cxn modelId="{59AEA0FF-6B7D-4B24-9D59-3BBFA690B236}" type="presParOf" srcId="{25660921-B20D-49CD-810B-6A9CD067892C}" destId="{5D2B9CE7-56BA-4696-BA0A-7B485E25D859}" srcOrd="1" destOrd="0" presId="urn:microsoft.com/office/officeart/2005/8/layout/venn1"/>
    <dgm:cxn modelId="{741AA490-9801-453A-A1A3-837E70AB60E6}" type="presParOf" srcId="{25660921-B20D-49CD-810B-6A9CD067892C}" destId="{BA2DB021-D7DB-4EA8-B9B0-A7AEB5FB5C22}" srcOrd="2" destOrd="0" presId="urn:microsoft.com/office/officeart/2005/8/layout/venn1"/>
    <dgm:cxn modelId="{C477A766-0033-42B1-BCA9-F07A31D3A6AA}" type="presParOf" srcId="{25660921-B20D-49CD-810B-6A9CD067892C}" destId="{11013BE0-F002-425E-B11F-948D8FFF4B3E}" srcOrd="3" destOrd="0" presId="urn:microsoft.com/office/officeart/2005/8/layout/venn1"/>
    <dgm:cxn modelId="{40793C14-6B07-4744-A4A9-E255E19F3D0D}" type="presParOf" srcId="{25660921-B20D-49CD-810B-6A9CD067892C}" destId="{41A96126-1E30-4812-B94A-ABF668CFF2E1}" srcOrd="4" destOrd="0" presId="urn:microsoft.com/office/officeart/2005/8/layout/venn1"/>
    <dgm:cxn modelId="{986B034F-630B-40A2-A349-B72EDC71F1BB}" type="presParOf" srcId="{25660921-B20D-49CD-810B-6A9CD067892C}" destId="{0ABB495C-C46A-4769-A134-FC5300723917}" srcOrd="5" destOrd="0" presId="urn:microsoft.com/office/officeart/2005/8/layout/venn1"/>
    <dgm:cxn modelId="{1DD939A4-43C2-49AC-9980-CFACAB557A54}" type="presParOf" srcId="{25660921-B20D-49CD-810B-6A9CD067892C}" destId="{EDFED40E-2C8E-4811-9933-14C457FBDA0E}" srcOrd="6" destOrd="0" presId="urn:microsoft.com/office/officeart/2005/8/layout/venn1"/>
    <dgm:cxn modelId="{478AB78D-5D9D-4EA4-9A24-67BA51FB2993}" type="presParOf" srcId="{25660921-B20D-49CD-810B-6A9CD067892C}" destId="{F14C0572-F18C-49D5-971C-8F31778AA189}" srcOrd="7" destOrd="0" presId="urn:microsoft.com/office/officeart/2005/8/layout/venn1"/>
    <dgm:cxn modelId="{9CDF0A95-4BC4-42DD-941C-A26FDB5CC45D}" type="presParOf" srcId="{25660921-B20D-49CD-810B-6A9CD067892C}" destId="{59DB9A9D-9FD6-4330-A7D9-DF1FADA39DDD}" srcOrd="8" destOrd="0" presId="urn:microsoft.com/office/officeart/2005/8/layout/venn1"/>
    <dgm:cxn modelId="{FE983EF4-9254-4B6F-AAD3-1D70E81A48FA}" type="presParOf" srcId="{25660921-B20D-49CD-810B-6A9CD067892C}" destId="{48A4F7D5-71A9-4D4D-AF59-96EC2D1B981F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2619F0F-5069-47C7-9BB4-3AA4106364D7}" type="doc">
      <dgm:prSet loTypeId="urn:microsoft.com/office/officeart/2005/8/layout/venn1" loCatId="relationship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D70AC9A7-EA97-4607-86AE-7FB64CC7D7D5}">
      <dgm:prSet/>
      <dgm:spPr>
        <a:solidFill>
          <a:srgbClr val="0070C0"/>
        </a:solidFill>
      </dgm:spPr>
      <dgm:t>
        <a:bodyPr/>
        <a:lstStyle/>
        <a:p>
          <a:pPr rtl="0"/>
          <a:r>
            <a:rPr lang="es-MX" dirty="0" smtClean="0"/>
            <a:t>Número y clase de cambios sobre objetivos, alcance y requerimientos</a:t>
          </a:r>
          <a:endParaRPr lang="es-ES" dirty="0"/>
        </a:p>
      </dgm:t>
    </dgm:pt>
    <dgm:pt modelId="{78E2A165-8421-4EC4-B59D-BB621DF94ABB}" type="parTrans" cxnId="{DF14FA09-C7C8-4DC9-B903-AF65116E8575}">
      <dgm:prSet/>
      <dgm:spPr/>
      <dgm:t>
        <a:bodyPr/>
        <a:lstStyle/>
        <a:p>
          <a:endParaRPr lang="es-ES"/>
        </a:p>
      </dgm:t>
    </dgm:pt>
    <dgm:pt modelId="{DF35A8BD-D364-4B6A-AE19-B39CB6003A7B}" type="sibTrans" cxnId="{DF14FA09-C7C8-4DC9-B903-AF65116E8575}">
      <dgm:prSet/>
      <dgm:spPr/>
      <dgm:t>
        <a:bodyPr/>
        <a:lstStyle/>
        <a:p>
          <a:endParaRPr lang="es-ES"/>
        </a:p>
      </dgm:t>
    </dgm:pt>
    <dgm:pt modelId="{4D831539-BA9D-471A-8E2B-72BB13D78720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s-MX" dirty="0" smtClean="0"/>
            <a:t>Origen de los errores (</a:t>
          </a:r>
          <a:r>
            <a:rPr lang="es-MX" dirty="0" err="1" smtClean="0"/>
            <a:t>vg</a:t>
          </a:r>
          <a:r>
            <a:rPr lang="es-MX" dirty="0" smtClean="0"/>
            <a:t>. requerimientos, diseño, ejecución)</a:t>
          </a:r>
          <a:endParaRPr lang="es-ES" dirty="0"/>
        </a:p>
      </dgm:t>
    </dgm:pt>
    <dgm:pt modelId="{E3DD46A2-70F6-49B7-A341-4E675423A243}" type="parTrans" cxnId="{63023E15-67A3-4A67-AABE-1003B8A47BA4}">
      <dgm:prSet/>
      <dgm:spPr/>
      <dgm:t>
        <a:bodyPr/>
        <a:lstStyle/>
        <a:p>
          <a:endParaRPr lang="es-ES"/>
        </a:p>
      </dgm:t>
    </dgm:pt>
    <dgm:pt modelId="{1C15A8D9-BB17-4FC0-A971-DB71B5031DCA}" type="sibTrans" cxnId="{63023E15-67A3-4A67-AABE-1003B8A47BA4}">
      <dgm:prSet/>
      <dgm:spPr/>
      <dgm:t>
        <a:bodyPr/>
        <a:lstStyle/>
        <a:p>
          <a:endParaRPr lang="es-ES"/>
        </a:p>
      </dgm:t>
    </dgm:pt>
    <dgm:pt modelId="{D1FF6F8C-20CE-4622-A82D-5230BEFD2F3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s-MX" dirty="0" smtClean="0"/>
            <a:t>Volatilidad de los requerimientos</a:t>
          </a:r>
          <a:endParaRPr lang="es-ES" dirty="0"/>
        </a:p>
      </dgm:t>
    </dgm:pt>
    <dgm:pt modelId="{57463960-BE0B-4560-8D0A-84104A33870A}" type="parTrans" cxnId="{F0509842-74A2-4953-96FF-3F92C95BD995}">
      <dgm:prSet/>
      <dgm:spPr/>
      <dgm:t>
        <a:bodyPr/>
        <a:lstStyle/>
        <a:p>
          <a:endParaRPr lang="es-ES"/>
        </a:p>
      </dgm:t>
    </dgm:pt>
    <dgm:pt modelId="{216E645D-E3B0-4DAB-8247-83BFA2541236}" type="sibTrans" cxnId="{F0509842-74A2-4953-96FF-3F92C95BD995}">
      <dgm:prSet/>
      <dgm:spPr/>
      <dgm:t>
        <a:bodyPr/>
        <a:lstStyle/>
        <a:p>
          <a:endParaRPr lang="es-ES"/>
        </a:p>
      </dgm:t>
    </dgm:pt>
    <dgm:pt modelId="{999C8F3A-6005-4E0B-8178-3E80ECED299C}" type="pres">
      <dgm:prSet presAssocID="{D2619F0F-5069-47C7-9BB4-3AA4106364D7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985DBB7-ABB2-4215-9EA7-A57212C17BE6}" type="pres">
      <dgm:prSet presAssocID="{D70AC9A7-EA97-4607-86AE-7FB64CC7D7D5}" presName="circ1" presStyleLbl="vennNode1" presStyleIdx="0" presStyleCnt="3"/>
      <dgm:spPr/>
      <dgm:t>
        <a:bodyPr/>
        <a:lstStyle/>
        <a:p>
          <a:endParaRPr lang="es-ES"/>
        </a:p>
      </dgm:t>
    </dgm:pt>
    <dgm:pt modelId="{AED38522-6E41-4BB1-9540-9E0C5F90C442}" type="pres">
      <dgm:prSet presAssocID="{D70AC9A7-EA97-4607-86AE-7FB64CC7D7D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E170F2-9A34-4B56-AB36-6AC1AFBD0868}" type="pres">
      <dgm:prSet presAssocID="{4D831539-BA9D-471A-8E2B-72BB13D78720}" presName="circ2" presStyleLbl="vennNode1" presStyleIdx="1" presStyleCnt="3"/>
      <dgm:spPr/>
      <dgm:t>
        <a:bodyPr/>
        <a:lstStyle/>
        <a:p>
          <a:endParaRPr lang="es-ES"/>
        </a:p>
      </dgm:t>
    </dgm:pt>
    <dgm:pt modelId="{225CDD80-6E1F-4C99-BBF3-16D9BA166492}" type="pres">
      <dgm:prSet presAssocID="{4D831539-BA9D-471A-8E2B-72BB13D7872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EDD710-9802-4F09-A3B7-168FD13A2957}" type="pres">
      <dgm:prSet presAssocID="{D1FF6F8C-20CE-4622-A82D-5230BEFD2F3F}" presName="circ3" presStyleLbl="vennNode1" presStyleIdx="2" presStyleCnt="3"/>
      <dgm:spPr/>
      <dgm:t>
        <a:bodyPr/>
        <a:lstStyle/>
        <a:p>
          <a:endParaRPr lang="es-ES"/>
        </a:p>
      </dgm:t>
    </dgm:pt>
    <dgm:pt modelId="{E337E26F-1D58-40CC-B953-5B7960D016AF}" type="pres">
      <dgm:prSet presAssocID="{D1FF6F8C-20CE-4622-A82D-5230BEFD2F3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3023E15-67A3-4A67-AABE-1003B8A47BA4}" srcId="{D2619F0F-5069-47C7-9BB4-3AA4106364D7}" destId="{4D831539-BA9D-471A-8E2B-72BB13D78720}" srcOrd="1" destOrd="0" parTransId="{E3DD46A2-70F6-49B7-A341-4E675423A243}" sibTransId="{1C15A8D9-BB17-4FC0-A971-DB71B5031DCA}"/>
    <dgm:cxn modelId="{21458CB9-17B3-4807-A5C4-C8BF841D5E93}" type="presOf" srcId="{D1FF6F8C-20CE-4622-A82D-5230BEFD2F3F}" destId="{0CEDD710-9802-4F09-A3B7-168FD13A2957}" srcOrd="0" destOrd="0" presId="urn:microsoft.com/office/officeart/2005/8/layout/venn1"/>
    <dgm:cxn modelId="{B6C87B63-8194-4151-BAE7-623F3FD09065}" type="presOf" srcId="{D1FF6F8C-20CE-4622-A82D-5230BEFD2F3F}" destId="{E337E26F-1D58-40CC-B953-5B7960D016AF}" srcOrd="1" destOrd="0" presId="urn:microsoft.com/office/officeart/2005/8/layout/venn1"/>
    <dgm:cxn modelId="{1CCADC43-1356-4389-850E-EEEC8290BC5E}" type="presOf" srcId="{4D831539-BA9D-471A-8E2B-72BB13D78720}" destId="{225CDD80-6E1F-4C99-BBF3-16D9BA166492}" srcOrd="1" destOrd="0" presId="urn:microsoft.com/office/officeart/2005/8/layout/venn1"/>
    <dgm:cxn modelId="{4CEE06C3-9B33-4232-B1F3-1448718BA846}" type="presOf" srcId="{D70AC9A7-EA97-4607-86AE-7FB64CC7D7D5}" destId="{F985DBB7-ABB2-4215-9EA7-A57212C17BE6}" srcOrd="0" destOrd="0" presId="urn:microsoft.com/office/officeart/2005/8/layout/venn1"/>
    <dgm:cxn modelId="{FD8AA084-8388-4026-876B-439705655C03}" type="presOf" srcId="{D2619F0F-5069-47C7-9BB4-3AA4106364D7}" destId="{999C8F3A-6005-4E0B-8178-3E80ECED299C}" srcOrd="0" destOrd="0" presId="urn:microsoft.com/office/officeart/2005/8/layout/venn1"/>
    <dgm:cxn modelId="{DF14FA09-C7C8-4DC9-B903-AF65116E8575}" srcId="{D2619F0F-5069-47C7-9BB4-3AA4106364D7}" destId="{D70AC9A7-EA97-4607-86AE-7FB64CC7D7D5}" srcOrd="0" destOrd="0" parTransId="{78E2A165-8421-4EC4-B59D-BB621DF94ABB}" sibTransId="{DF35A8BD-D364-4B6A-AE19-B39CB6003A7B}"/>
    <dgm:cxn modelId="{F0509842-74A2-4953-96FF-3F92C95BD995}" srcId="{D2619F0F-5069-47C7-9BB4-3AA4106364D7}" destId="{D1FF6F8C-20CE-4622-A82D-5230BEFD2F3F}" srcOrd="2" destOrd="0" parTransId="{57463960-BE0B-4560-8D0A-84104A33870A}" sibTransId="{216E645D-E3B0-4DAB-8247-83BFA2541236}"/>
    <dgm:cxn modelId="{00F77FDE-C407-44AF-9FC7-E7E10C5D031E}" type="presOf" srcId="{D70AC9A7-EA97-4607-86AE-7FB64CC7D7D5}" destId="{AED38522-6E41-4BB1-9540-9E0C5F90C442}" srcOrd="1" destOrd="0" presId="urn:microsoft.com/office/officeart/2005/8/layout/venn1"/>
    <dgm:cxn modelId="{ACE4DFC8-FC4A-4481-A001-BEDE3E97F0D8}" type="presOf" srcId="{4D831539-BA9D-471A-8E2B-72BB13D78720}" destId="{27E170F2-9A34-4B56-AB36-6AC1AFBD0868}" srcOrd="0" destOrd="0" presId="urn:microsoft.com/office/officeart/2005/8/layout/venn1"/>
    <dgm:cxn modelId="{A6E0BFE8-3749-4929-A538-61D5686ECEA3}" type="presParOf" srcId="{999C8F3A-6005-4E0B-8178-3E80ECED299C}" destId="{F985DBB7-ABB2-4215-9EA7-A57212C17BE6}" srcOrd="0" destOrd="0" presId="urn:microsoft.com/office/officeart/2005/8/layout/venn1"/>
    <dgm:cxn modelId="{B10FADBE-ED49-498A-A4C4-CCB72F967045}" type="presParOf" srcId="{999C8F3A-6005-4E0B-8178-3E80ECED299C}" destId="{AED38522-6E41-4BB1-9540-9E0C5F90C442}" srcOrd="1" destOrd="0" presId="urn:microsoft.com/office/officeart/2005/8/layout/venn1"/>
    <dgm:cxn modelId="{44FE6909-8D81-4C00-A519-D19742318E8B}" type="presParOf" srcId="{999C8F3A-6005-4E0B-8178-3E80ECED299C}" destId="{27E170F2-9A34-4B56-AB36-6AC1AFBD0868}" srcOrd="2" destOrd="0" presId="urn:microsoft.com/office/officeart/2005/8/layout/venn1"/>
    <dgm:cxn modelId="{CCB97D17-98E2-40BD-A3CC-E6F31719D6D8}" type="presParOf" srcId="{999C8F3A-6005-4E0B-8178-3E80ECED299C}" destId="{225CDD80-6E1F-4C99-BBF3-16D9BA166492}" srcOrd="3" destOrd="0" presId="urn:microsoft.com/office/officeart/2005/8/layout/venn1"/>
    <dgm:cxn modelId="{CEF155BE-C37E-4336-9FCD-4CFCA70E41C4}" type="presParOf" srcId="{999C8F3A-6005-4E0B-8178-3E80ECED299C}" destId="{0CEDD710-9802-4F09-A3B7-168FD13A2957}" srcOrd="4" destOrd="0" presId="urn:microsoft.com/office/officeart/2005/8/layout/venn1"/>
    <dgm:cxn modelId="{C0918E60-0E53-436D-BFCC-707EEAB9306D}" type="presParOf" srcId="{999C8F3A-6005-4E0B-8178-3E80ECED299C}" destId="{E337E26F-1D58-40CC-B953-5B7960D016A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10D35F-0B6F-4D44-BC15-1C9E8CBA28BF}" type="doc">
      <dgm:prSet loTypeId="urn:microsoft.com/office/officeart/2005/8/layout/cycle2" loCatId="cycle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180DB81A-2EA9-433C-B120-70E494144557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Planes detallados de proyectos</a:t>
          </a:r>
          <a:endParaRPr lang="es-ES" dirty="0">
            <a:solidFill>
              <a:schemeClr val="tx1"/>
            </a:solidFill>
          </a:endParaRPr>
        </a:p>
      </dgm:t>
    </dgm:pt>
    <dgm:pt modelId="{1FA707B9-D228-467C-8D9B-9AD2A5CF0D16}" type="parTrans" cxnId="{C79BA038-14B5-4702-9B99-A69E47463A9E}">
      <dgm:prSet/>
      <dgm:spPr/>
      <dgm:t>
        <a:bodyPr/>
        <a:lstStyle/>
        <a:p>
          <a:endParaRPr lang="es-ES"/>
        </a:p>
      </dgm:t>
    </dgm:pt>
    <dgm:pt modelId="{AE2A8C0C-C681-438F-8CA7-478B66EFF274}" type="sibTrans" cxnId="{C79BA038-14B5-4702-9B99-A69E47463A9E}">
      <dgm:prSet/>
      <dgm:spPr/>
      <dgm:t>
        <a:bodyPr/>
        <a:lstStyle/>
        <a:p>
          <a:endParaRPr lang="es-ES"/>
        </a:p>
      </dgm:t>
    </dgm:pt>
    <dgm:pt modelId="{9C37FB35-3543-4DE8-AE29-6C04B99C95C9}">
      <dgm:prSet/>
      <dgm:spPr/>
      <dgm:t>
        <a:bodyPr/>
        <a:lstStyle/>
        <a:p>
          <a:pPr rtl="0"/>
          <a:r>
            <a:rPr lang="es-MX" dirty="0" err="1" smtClean="0">
              <a:solidFill>
                <a:schemeClr val="tx1"/>
              </a:solidFill>
            </a:rPr>
            <a:t>Work</a:t>
          </a:r>
          <a:r>
            <a:rPr lang="es-MX" dirty="0" smtClean="0">
              <a:solidFill>
                <a:schemeClr val="tx1"/>
              </a:solidFill>
            </a:rPr>
            <a:t> </a:t>
          </a:r>
          <a:r>
            <a:rPr lang="es-MX" dirty="0" err="1" smtClean="0">
              <a:solidFill>
                <a:schemeClr val="tx1"/>
              </a:solidFill>
            </a:rPr>
            <a:t>Breakdown</a:t>
          </a:r>
          <a:r>
            <a:rPr lang="es-MX" dirty="0" smtClean="0">
              <a:solidFill>
                <a:schemeClr val="tx1"/>
              </a:solidFill>
            </a:rPr>
            <a:t> </a:t>
          </a:r>
          <a:r>
            <a:rPr lang="es-MX" dirty="0" err="1" smtClean="0">
              <a:solidFill>
                <a:schemeClr val="tx1"/>
              </a:solidFill>
            </a:rPr>
            <a:t>Structure</a:t>
          </a:r>
          <a:r>
            <a:rPr lang="es-MX" dirty="0" smtClean="0">
              <a:solidFill>
                <a:schemeClr val="tx1"/>
              </a:solidFill>
            </a:rPr>
            <a:t> (WBS)</a:t>
          </a:r>
          <a:endParaRPr lang="es-ES" dirty="0">
            <a:solidFill>
              <a:schemeClr val="tx1"/>
            </a:solidFill>
          </a:endParaRPr>
        </a:p>
      </dgm:t>
    </dgm:pt>
    <dgm:pt modelId="{5349D82C-31ED-4740-88EF-0202C2E26F7E}" type="parTrans" cxnId="{8E95C597-334E-431A-A335-1F9E3CF8F6CB}">
      <dgm:prSet/>
      <dgm:spPr/>
      <dgm:t>
        <a:bodyPr/>
        <a:lstStyle/>
        <a:p>
          <a:endParaRPr lang="es-ES"/>
        </a:p>
      </dgm:t>
    </dgm:pt>
    <dgm:pt modelId="{5069A6DD-52CC-41CA-A304-3CBF2AA22C74}" type="sibTrans" cxnId="{8E95C597-334E-431A-A335-1F9E3CF8F6CB}">
      <dgm:prSet/>
      <dgm:spPr/>
      <dgm:t>
        <a:bodyPr/>
        <a:lstStyle/>
        <a:p>
          <a:endParaRPr lang="es-ES"/>
        </a:p>
      </dgm:t>
    </dgm:pt>
    <dgm:pt modelId="{01F3C1DC-27F2-43ED-A579-257E375B163F}">
      <dgm:prSet/>
      <dgm:spPr/>
      <dgm:t>
        <a:bodyPr/>
        <a:lstStyle/>
        <a:p>
          <a:pPr rtl="0"/>
          <a:r>
            <a:rPr lang="es-MX" dirty="0" err="1" smtClean="0">
              <a:solidFill>
                <a:schemeClr val="tx1"/>
              </a:solidFill>
            </a:rPr>
            <a:t>Organizational</a:t>
          </a:r>
          <a:r>
            <a:rPr lang="es-MX" dirty="0" smtClean="0">
              <a:solidFill>
                <a:schemeClr val="tx1"/>
              </a:solidFill>
            </a:rPr>
            <a:t> </a:t>
          </a:r>
          <a:r>
            <a:rPr lang="es-MX" dirty="0" err="1" smtClean="0">
              <a:solidFill>
                <a:schemeClr val="tx1"/>
              </a:solidFill>
            </a:rPr>
            <a:t>Breakdown</a:t>
          </a:r>
          <a:r>
            <a:rPr lang="es-MX" dirty="0" smtClean="0">
              <a:solidFill>
                <a:schemeClr val="tx1"/>
              </a:solidFill>
            </a:rPr>
            <a:t> </a:t>
          </a:r>
          <a:r>
            <a:rPr lang="es-MX" dirty="0" err="1" smtClean="0">
              <a:solidFill>
                <a:schemeClr val="tx1"/>
              </a:solidFill>
            </a:rPr>
            <a:t>Structure</a:t>
          </a:r>
          <a:r>
            <a:rPr lang="es-MX" dirty="0" smtClean="0">
              <a:solidFill>
                <a:schemeClr val="tx1"/>
              </a:solidFill>
            </a:rPr>
            <a:t> (OBS/RBS)</a:t>
          </a:r>
          <a:endParaRPr lang="es-ES" dirty="0">
            <a:solidFill>
              <a:schemeClr val="tx1"/>
            </a:solidFill>
          </a:endParaRPr>
        </a:p>
      </dgm:t>
    </dgm:pt>
    <dgm:pt modelId="{066CF104-DB82-47F3-8D33-3E1031862C32}" type="parTrans" cxnId="{AB44E17B-884E-481E-9324-4586EED4E49C}">
      <dgm:prSet/>
      <dgm:spPr/>
      <dgm:t>
        <a:bodyPr/>
        <a:lstStyle/>
        <a:p>
          <a:endParaRPr lang="es-ES"/>
        </a:p>
      </dgm:t>
    </dgm:pt>
    <dgm:pt modelId="{AC64DC09-D3C4-46AE-85CC-EE076C0632FA}" type="sibTrans" cxnId="{AB44E17B-884E-481E-9324-4586EED4E49C}">
      <dgm:prSet/>
      <dgm:spPr/>
      <dgm:t>
        <a:bodyPr/>
        <a:lstStyle/>
        <a:p>
          <a:endParaRPr lang="es-ES"/>
        </a:p>
      </dgm:t>
    </dgm:pt>
    <dgm:pt modelId="{5CA7818E-A07F-4B75-9E70-4DE7DD753C64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Estimaciones</a:t>
          </a:r>
          <a:endParaRPr lang="es-ES" dirty="0">
            <a:solidFill>
              <a:schemeClr val="tx1"/>
            </a:solidFill>
          </a:endParaRPr>
        </a:p>
      </dgm:t>
    </dgm:pt>
    <dgm:pt modelId="{7B890C75-5ECF-4EDF-AC35-6DFF0B9AC5CB}" type="parTrans" cxnId="{9C850F96-9274-4A2C-BD76-1253D83EE1FD}">
      <dgm:prSet/>
      <dgm:spPr/>
      <dgm:t>
        <a:bodyPr/>
        <a:lstStyle/>
        <a:p>
          <a:endParaRPr lang="es-ES"/>
        </a:p>
      </dgm:t>
    </dgm:pt>
    <dgm:pt modelId="{C0E0DC79-29FA-4EF4-816A-F7800226CC82}" type="sibTrans" cxnId="{9C850F96-9274-4A2C-BD76-1253D83EE1FD}">
      <dgm:prSet/>
      <dgm:spPr/>
      <dgm:t>
        <a:bodyPr/>
        <a:lstStyle/>
        <a:p>
          <a:endParaRPr lang="es-ES"/>
        </a:p>
      </dgm:t>
    </dgm:pt>
    <dgm:pt modelId="{51C8F46E-2D1D-4B5D-8FC7-E55DEF480C08}" type="pres">
      <dgm:prSet presAssocID="{D510D35F-0B6F-4D44-BC15-1C9E8CBA28B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A32F194-4EB5-46A6-BC74-EA431F4BE900}" type="pres">
      <dgm:prSet presAssocID="{180DB81A-2EA9-433C-B120-70E494144557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B44E17B-884E-481E-9324-4586EED4E49C}" srcId="{180DB81A-2EA9-433C-B120-70E494144557}" destId="{01F3C1DC-27F2-43ED-A579-257E375B163F}" srcOrd="1" destOrd="0" parTransId="{066CF104-DB82-47F3-8D33-3E1031862C32}" sibTransId="{AC64DC09-D3C4-46AE-85CC-EE076C0632FA}"/>
    <dgm:cxn modelId="{7975752D-ED98-4950-B650-3004418D53CE}" type="presOf" srcId="{5CA7818E-A07F-4B75-9E70-4DE7DD753C64}" destId="{AA32F194-4EB5-46A6-BC74-EA431F4BE900}" srcOrd="0" destOrd="3" presId="urn:microsoft.com/office/officeart/2005/8/layout/cycle2"/>
    <dgm:cxn modelId="{8E95C597-334E-431A-A335-1F9E3CF8F6CB}" srcId="{180DB81A-2EA9-433C-B120-70E494144557}" destId="{9C37FB35-3543-4DE8-AE29-6C04B99C95C9}" srcOrd="0" destOrd="0" parTransId="{5349D82C-31ED-4740-88EF-0202C2E26F7E}" sibTransId="{5069A6DD-52CC-41CA-A304-3CBF2AA22C74}"/>
    <dgm:cxn modelId="{05FC5E83-0DB1-4F86-A3D7-F4167A422284}" type="presOf" srcId="{01F3C1DC-27F2-43ED-A579-257E375B163F}" destId="{AA32F194-4EB5-46A6-BC74-EA431F4BE900}" srcOrd="0" destOrd="2" presId="urn:microsoft.com/office/officeart/2005/8/layout/cycle2"/>
    <dgm:cxn modelId="{C79BA038-14B5-4702-9B99-A69E47463A9E}" srcId="{D510D35F-0B6F-4D44-BC15-1C9E8CBA28BF}" destId="{180DB81A-2EA9-433C-B120-70E494144557}" srcOrd="0" destOrd="0" parTransId="{1FA707B9-D228-467C-8D9B-9AD2A5CF0D16}" sibTransId="{AE2A8C0C-C681-438F-8CA7-478B66EFF274}"/>
    <dgm:cxn modelId="{5ACA953A-F115-474B-BB98-202116D7CE5B}" type="presOf" srcId="{180DB81A-2EA9-433C-B120-70E494144557}" destId="{AA32F194-4EB5-46A6-BC74-EA431F4BE900}" srcOrd="0" destOrd="0" presId="urn:microsoft.com/office/officeart/2005/8/layout/cycle2"/>
    <dgm:cxn modelId="{9C850F96-9274-4A2C-BD76-1253D83EE1FD}" srcId="{180DB81A-2EA9-433C-B120-70E494144557}" destId="{5CA7818E-A07F-4B75-9E70-4DE7DD753C64}" srcOrd="2" destOrd="0" parTransId="{7B890C75-5ECF-4EDF-AC35-6DFF0B9AC5CB}" sibTransId="{C0E0DC79-29FA-4EF4-816A-F7800226CC82}"/>
    <dgm:cxn modelId="{70EE8374-09D1-45A8-A9E4-6C0145319AF9}" type="presOf" srcId="{D510D35F-0B6F-4D44-BC15-1C9E8CBA28BF}" destId="{51C8F46E-2D1D-4B5D-8FC7-E55DEF480C08}" srcOrd="0" destOrd="0" presId="urn:microsoft.com/office/officeart/2005/8/layout/cycle2"/>
    <dgm:cxn modelId="{314B7BE5-6FD5-4792-A254-75832DCE6275}" type="presOf" srcId="{9C37FB35-3543-4DE8-AE29-6C04B99C95C9}" destId="{AA32F194-4EB5-46A6-BC74-EA431F4BE900}" srcOrd="0" destOrd="1" presId="urn:microsoft.com/office/officeart/2005/8/layout/cycle2"/>
    <dgm:cxn modelId="{947B10B6-A684-45B7-A79F-72E83165D243}" type="presParOf" srcId="{51C8F46E-2D1D-4B5D-8FC7-E55DEF480C08}" destId="{AA32F194-4EB5-46A6-BC74-EA431F4BE90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4B3353B-D463-48B9-BFD3-CD8CE8815767}" type="doc">
      <dgm:prSet loTypeId="urn:microsoft.com/office/officeart/2005/8/layout/hierarchy4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1BF0A4CD-70D5-41D8-8B32-0A0E0F1ED8BE}">
      <dgm:prSet/>
      <dgm:spPr/>
      <dgm:t>
        <a:bodyPr/>
        <a:lstStyle/>
        <a:p>
          <a:pPr rtl="0"/>
          <a:r>
            <a:rPr lang="es-MX" dirty="0" smtClean="0"/>
            <a:t>Proyecto</a:t>
          </a:r>
          <a:endParaRPr lang="es-ES" dirty="0"/>
        </a:p>
      </dgm:t>
    </dgm:pt>
    <dgm:pt modelId="{DCBA2E20-5FAE-449F-B522-EE109781D60E}" type="parTrans" cxnId="{E6CE1353-EA7E-465E-8F12-F0C1EECD6635}">
      <dgm:prSet/>
      <dgm:spPr/>
      <dgm:t>
        <a:bodyPr/>
        <a:lstStyle/>
        <a:p>
          <a:endParaRPr lang="es-ES"/>
        </a:p>
      </dgm:t>
    </dgm:pt>
    <dgm:pt modelId="{C0B8FCAB-0626-4F0E-BA08-EA7AF966384F}" type="sibTrans" cxnId="{E6CE1353-EA7E-465E-8F12-F0C1EECD6635}">
      <dgm:prSet/>
      <dgm:spPr/>
      <dgm:t>
        <a:bodyPr/>
        <a:lstStyle/>
        <a:p>
          <a:endParaRPr lang="es-ES"/>
        </a:p>
      </dgm:t>
    </dgm:pt>
    <dgm:pt modelId="{6A74E58F-65CD-4F66-A37B-A65C9F99E457}">
      <dgm:prSet/>
      <dgm:spPr/>
      <dgm:t>
        <a:bodyPr/>
        <a:lstStyle/>
        <a:p>
          <a:pPr rtl="0"/>
          <a:r>
            <a:rPr lang="es-MX" dirty="0" smtClean="0"/>
            <a:t>Ratio</a:t>
          </a:r>
          <a:endParaRPr lang="es-ES" dirty="0"/>
        </a:p>
      </dgm:t>
    </dgm:pt>
    <dgm:pt modelId="{A618D19D-DC3B-4DE2-8AC5-2B7BE2CE9A89}" type="parTrans" cxnId="{4923D588-C4F1-4460-964C-FCBAB5E7CC4A}">
      <dgm:prSet/>
      <dgm:spPr/>
      <dgm:t>
        <a:bodyPr/>
        <a:lstStyle/>
        <a:p>
          <a:endParaRPr lang="es-ES"/>
        </a:p>
      </dgm:t>
    </dgm:pt>
    <dgm:pt modelId="{126D6B06-4EA7-4C29-A5AF-988DEF5F7A6B}" type="sibTrans" cxnId="{4923D588-C4F1-4460-964C-FCBAB5E7CC4A}">
      <dgm:prSet/>
      <dgm:spPr/>
      <dgm:t>
        <a:bodyPr/>
        <a:lstStyle/>
        <a:p>
          <a:endParaRPr lang="es-ES"/>
        </a:p>
      </dgm:t>
    </dgm:pt>
    <dgm:pt modelId="{E2358A17-7E27-45EA-9B01-F40D79FC4963}">
      <dgm:prSet/>
      <dgm:spPr/>
      <dgm:t>
        <a:bodyPr/>
        <a:lstStyle/>
        <a:p>
          <a:pPr rtl="0"/>
          <a:r>
            <a:rPr lang="es-MX" dirty="0" smtClean="0"/>
            <a:t>Nivel 1</a:t>
          </a:r>
          <a:endParaRPr lang="es-ES" dirty="0"/>
        </a:p>
      </dgm:t>
    </dgm:pt>
    <dgm:pt modelId="{EB7443A7-30DB-4DE8-99AC-E86693C58975}" type="parTrans" cxnId="{476FEF6B-9190-4D32-99F7-9C0352AE9FB7}">
      <dgm:prSet/>
      <dgm:spPr/>
      <dgm:t>
        <a:bodyPr/>
        <a:lstStyle/>
        <a:p>
          <a:endParaRPr lang="es-ES"/>
        </a:p>
      </dgm:t>
    </dgm:pt>
    <dgm:pt modelId="{9020B0FF-7966-47A9-B114-75F4583B1E84}" type="sibTrans" cxnId="{476FEF6B-9190-4D32-99F7-9C0352AE9FB7}">
      <dgm:prSet/>
      <dgm:spPr/>
      <dgm:t>
        <a:bodyPr/>
        <a:lstStyle/>
        <a:p>
          <a:endParaRPr lang="es-ES"/>
        </a:p>
      </dgm:t>
    </dgm:pt>
    <dgm:pt modelId="{474513DE-8D20-420F-A406-1679E51340B3}">
      <dgm:prSet/>
      <dgm:spPr/>
      <dgm:t>
        <a:bodyPr/>
        <a:lstStyle/>
        <a:p>
          <a:pPr rtl="0"/>
          <a:r>
            <a:rPr lang="es-MX" dirty="0" smtClean="0"/>
            <a:t>Análogo</a:t>
          </a:r>
          <a:endParaRPr lang="es-ES" dirty="0"/>
        </a:p>
      </dgm:t>
    </dgm:pt>
    <dgm:pt modelId="{87C1FDE7-171D-4EDF-BF23-9AC9EE2885AE}" type="parTrans" cxnId="{B2BE58B1-86EB-4AEA-A651-A9AC442E1730}">
      <dgm:prSet/>
      <dgm:spPr/>
      <dgm:t>
        <a:bodyPr/>
        <a:lstStyle/>
        <a:p>
          <a:endParaRPr lang="es-ES"/>
        </a:p>
      </dgm:t>
    </dgm:pt>
    <dgm:pt modelId="{A4ADAE5A-6897-4C97-888D-7C0E309705A4}" type="sibTrans" cxnId="{B2BE58B1-86EB-4AEA-A651-A9AC442E1730}">
      <dgm:prSet/>
      <dgm:spPr/>
      <dgm:t>
        <a:bodyPr/>
        <a:lstStyle/>
        <a:p>
          <a:endParaRPr lang="es-ES"/>
        </a:p>
      </dgm:t>
    </dgm:pt>
    <dgm:pt modelId="{B01A0D78-6C84-4855-BAB5-4079D4611CF7}">
      <dgm:prSet/>
      <dgm:spPr/>
      <dgm:t>
        <a:bodyPr/>
        <a:lstStyle/>
        <a:p>
          <a:pPr rtl="0"/>
          <a:r>
            <a:rPr lang="es-MX" dirty="0" smtClean="0"/>
            <a:t>Nivel 2</a:t>
          </a:r>
          <a:endParaRPr lang="es-ES" dirty="0"/>
        </a:p>
      </dgm:t>
    </dgm:pt>
    <dgm:pt modelId="{CA452747-F27D-45EB-8240-6FF2CDACC8DD}" type="parTrans" cxnId="{563DDF6A-B4F9-496E-93FE-A5F0472D449B}">
      <dgm:prSet/>
      <dgm:spPr/>
      <dgm:t>
        <a:bodyPr/>
        <a:lstStyle/>
        <a:p>
          <a:endParaRPr lang="es-ES"/>
        </a:p>
      </dgm:t>
    </dgm:pt>
    <dgm:pt modelId="{1EAFD629-98AB-43F2-A566-D1832B4E36B1}" type="sibTrans" cxnId="{563DDF6A-B4F9-496E-93FE-A5F0472D449B}">
      <dgm:prSet/>
      <dgm:spPr/>
      <dgm:t>
        <a:bodyPr/>
        <a:lstStyle/>
        <a:p>
          <a:endParaRPr lang="es-ES"/>
        </a:p>
      </dgm:t>
    </dgm:pt>
    <dgm:pt modelId="{134D5FFA-E28C-4644-877D-03B2E21B6CB9}">
      <dgm:prSet/>
      <dgm:spPr/>
      <dgm:t>
        <a:bodyPr/>
        <a:lstStyle/>
        <a:p>
          <a:pPr rtl="0"/>
          <a:r>
            <a:rPr lang="es-MX" dirty="0" err="1" smtClean="0"/>
            <a:t>Paramétrico</a:t>
          </a:r>
          <a:endParaRPr lang="es-MX" dirty="0"/>
        </a:p>
      </dgm:t>
    </dgm:pt>
    <dgm:pt modelId="{FCB2242A-B608-411E-B9B8-E44EABFD4D64}" type="parTrans" cxnId="{59590568-F721-40F5-955C-B38DB3E5F131}">
      <dgm:prSet/>
      <dgm:spPr/>
      <dgm:t>
        <a:bodyPr/>
        <a:lstStyle/>
        <a:p>
          <a:endParaRPr lang="es-ES"/>
        </a:p>
      </dgm:t>
    </dgm:pt>
    <dgm:pt modelId="{258D959C-D35D-4948-8A29-6DC678D1EB52}" type="sibTrans" cxnId="{59590568-F721-40F5-955C-B38DB3E5F131}">
      <dgm:prSet/>
      <dgm:spPr/>
      <dgm:t>
        <a:bodyPr/>
        <a:lstStyle/>
        <a:p>
          <a:endParaRPr lang="es-ES"/>
        </a:p>
      </dgm:t>
    </dgm:pt>
    <dgm:pt modelId="{FFDD550C-2897-41A7-A798-443FDBC18F98}">
      <dgm:prSet/>
      <dgm:spPr/>
      <dgm:t>
        <a:bodyPr/>
        <a:lstStyle/>
        <a:p>
          <a:pPr rtl="0"/>
          <a:r>
            <a:rPr lang="es-MX" dirty="0" smtClean="0"/>
            <a:t>Nivel n</a:t>
          </a:r>
          <a:endParaRPr lang="es-ES" dirty="0"/>
        </a:p>
      </dgm:t>
    </dgm:pt>
    <dgm:pt modelId="{48657587-37B5-479C-B5B5-9AF5BD95FD74}" type="parTrans" cxnId="{A3AD5E97-E594-49C1-BA1B-1A1320C71290}">
      <dgm:prSet/>
      <dgm:spPr/>
      <dgm:t>
        <a:bodyPr/>
        <a:lstStyle/>
        <a:p>
          <a:endParaRPr lang="es-ES"/>
        </a:p>
      </dgm:t>
    </dgm:pt>
    <dgm:pt modelId="{BDAB6AFF-FEA8-4653-9074-7545E14115F9}" type="sibTrans" cxnId="{A3AD5E97-E594-49C1-BA1B-1A1320C71290}">
      <dgm:prSet/>
      <dgm:spPr/>
      <dgm:t>
        <a:bodyPr/>
        <a:lstStyle/>
        <a:p>
          <a:endParaRPr lang="es-ES"/>
        </a:p>
      </dgm:t>
    </dgm:pt>
    <dgm:pt modelId="{997BF4B0-24E7-4A43-B191-942AC89A5734}">
      <dgm:prSet/>
      <dgm:spPr/>
      <dgm:t>
        <a:bodyPr/>
        <a:lstStyle/>
        <a:p>
          <a:pPr rtl="0"/>
          <a:r>
            <a:rPr lang="es-MX" i="1" dirty="0" err="1" smtClean="0"/>
            <a:t>Bottom</a:t>
          </a:r>
          <a:r>
            <a:rPr lang="es-MX" i="1" dirty="0" smtClean="0"/>
            <a:t>-up</a:t>
          </a:r>
          <a:endParaRPr lang="es-ES" dirty="0"/>
        </a:p>
      </dgm:t>
    </dgm:pt>
    <dgm:pt modelId="{35E76AEC-D0E5-464D-97D7-827FA75F62F3}" type="parTrans" cxnId="{039B4722-9B1F-457C-9F93-B72B85E68827}">
      <dgm:prSet/>
      <dgm:spPr/>
      <dgm:t>
        <a:bodyPr/>
        <a:lstStyle/>
        <a:p>
          <a:endParaRPr lang="es-ES"/>
        </a:p>
      </dgm:t>
    </dgm:pt>
    <dgm:pt modelId="{08E04B0A-483C-4726-ABE6-169287B0F73E}" type="sibTrans" cxnId="{039B4722-9B1F-457C-9F93-B72B85E68827}">
      <dgm:prSet/>
      <dgm:spPr/>
      <dgm:t>
        <a:bodyPr/>
        <a:lstStyle/>
        <a:p>
          <a:endParaRPr lang="es-ES"/>
        </a:p>
      </dgm:t>
    </dgm:pt>
    <dgm:pt modelId="{2F6ECD3E-AA2A-470D-9BF5-54C09D157107}">
      <dgm:prSet/>
      <dgm:spPr/>
      <dgm:t>
        <a:bodyPr/>
        <a:lstStyle/>
        <a:p>
          <a:pPr rtl="0"/>
          <a:r>
            <a:rPr lang="es-MX" dirty="0" smtClean="0"/>
            <a:t>Estimaciones</a:t>
          </a:r>
          <a:endParaRPr lang="es-ES" dirty="0"/>
        </a:p>
      </dgm:t>
    </dgm:pt>
    <dgm:pt modelId="{654CE165-599A-4488-BB56-E12578777A8B}" type="parTrans" cxnId="{5B65E837-1784-4BF2-94EE-EF153B735A02}">
      <dgm:prSet/>
      <dgm:spPr/>
      <dgm:t>
        <a:bodyPr/>
        <a:lstStyle/>
        <a:p>
          <a:endParaRPr lang="es-ES"/>
        </a:p>
      </dgm:t>
    </dgm:pt>
    <dgm:pt modelId="{5018F047-03B1-4A8D-92A4-1CCDC6AC73CC}" type="sibTrans" cxnId="{5B65E837-1784-4BF2-94EE-EF153B735A02}">
      <dgm:prSet/>
      <dgm:spPr/>
      <dgm:t>
        <a:bodyPr/>
        <a:lstStyle/>
        <a:p>
          <a:endParaRPr lang="es-ES"/>
        </a:p>
      </dgm:t>
    </dgm:pt>
    <dgm:pt modelId="{0532033F-CFD1-4201-B37B-7F32D0F7247C}">
      <dgm:prSet/>
      <dgm:spPr/>
      <dgm:t>
        <a:bodyPr/>
        <a:lstStyle/>
        <a:p>
          <a:pPr rtl="0"/>
          <a:r>
            <a:rPr lang="es-MX" dirty="0" smtClean="0"/>
            <a:t>Estimación con base en uno de los atributos cuantificables del proyecto, el cual es multiplicado o dividido por un factor empírico.</a:t>
          </a:r>
          <a:endParaRPr lang="es-ES" dirty="0"/>
        </a:p>
      </dgm:t>
    </dgm:pt>
    <dgm:pt modelId="{F5634C39-CAA0-4A74-96E6-0587D1337B67}" type="parTrans" cxnId="{D39BE483-116B-425F-B45C-8A878301E438}">
      <dgm:prSet/>
      <dgm:spPr/>
      <dgm:t>
        <a:bodyPr/>
        <a:lstStyle/>
        <a:p>
          <a:endParaRPr lang="es-ES"/>
        </a:p>
      </dgm:t>
    </dgm:pt>
    <dgm:pt modelId="{D2FC1355-A33C-4735-A6A8-BD3E948EC1DA}" type="sibTrans" cxnId="{D39BE483-116B-425F-B45C-8A878301E438}">
      <dgm:prSet/>
      <dgm:spPr/>
      <dgm:t>
        <a:bodyPr/>
        <a:lstStyle/>
        <a:p>
          <a:endParaRPr lang="es-ES"/>
        </a:p>
      </dgm:t>
    </dgm:pt>
    <dgm:pt modelId="{BCF9885E-AD8B-408C-8528-4047C5CB5EDB}">
      <dgm:prSet/>
      <dgm:spPr/>
      <dgm:t>
        <a:bodyPr/>
        <a:lstStyle/>
        <a:p>
          <a:pPr rtl="0"/>
          <a:r>
            <a:rPr lang="es-MX" dirty="0" smtClean="0"/>
            <a:t>Estimación a partir de costos y duración de proyectos similares anteriores</a:t>
          </a:r>
          <a:endParaRPr lang="es-ES" dirty="0"/>
        </a:p>
      </dgm:t>
    </dgm:pt>
    <dgm:pt modelId="{8AAEEDCF-7AD3-4341-BA53-F2716071D6C4}" type="parTrans" cxnId="{4969643D-8898-4BF4-866F-3585AA4C3290}">
      <dgm:prSet/>
      <dgm:spPr/>
      <dgm:t>
        <a:bodyPr/>
        <a:lstStyle/>
        <a:p>
          <a:endParaRPr lang="es-ES"/>
        </a:p>
      </dgm:t>
    </dgm:pt>
    <dgm:pt modelId="{A77C7961-7B0A-4787-99F3-BD902E8B5D95}" type="sibTrans" cxnId="{4969643D-8898-4BF4-866F-3585AA4C3290}">
      <dgm:prSet/>
      <dgm:spPr/>
      <dgm:t>
        <a:bodyPr/>
        <a:lstStyle/>
        <a:p>
          <a:endParaRPr lang="es-ES"/>
        </a:p>
      </dgm:t>
    </dgm:pt>
    <dgm:pt modelId="{66A465EB-3281-4F16-A178-D1F2BA3E6598}">
      <dgm:prSet/>
      <dgm:spPr/>
      <dgm:t>
        <a:bodyPr/>
        <a:lstStyle/>
        <a:p>
          <a:pPr rtl="0"/>
          <a:r>
            <a:rPr lang="es-MX" dirty="0" smtClean="0"/>
            <a:t>Fórmulas que utilizan una combinación de atributos cuantificables del proyecto.</a:t>
          </a:r>
          <a:endParaRPr lang="es-MX" dirty="0"/>
        </a:p>
      </dgm:t>
    </dgm:pt>
    <dgm:pt modelId="{68E687BB-6655-49AB-9CD7-B9F5CDC111C1}" type="parTrans" cxnId="{23ACCE25-FA51-46FA-A1F9-DC099DF4F72E}">
      <dgm:prSet/>
      <dgm:spPr/>
      <dgm:t>
        <a:bodyPr/>
        <a:lstStyle/>
        <a:p>
          <a:endParaRPr lang="es-ES"/>
        </a:p>
      </dgm:t>
    </dgm:pt>
    <dgm:pt modelId="{C063E0D5-8C25-43B9-9C22-B8ABB6DFE9C7}" type="sibTrans" cxnId="{23ACCE25-FA51-46FA-A1F9-DC099DF4F72E}">
      <dgm:prSet/>
      <dgm:spPr/>
      <dgm:t>
        <a:bodyPr/>
        <a:lstStyle/>
        <a:p>
          <a:endParaRPr lang="es-ES"/>
        </a:p>
      </dgm:t>
    </dgm:pt>
    <dgm:pt modelId="{50BF24DB-59DF-4624-8F2D-5FEB95F9DA08}">
      <dgm:prSet/>
      <dgm:spPr/>
      <dgm:t>
        <a:bodyPr/>
        <a:lstStyle/>
        <a:p>
          <a:pPr rtl="0"/>
          <a:r>
            <a:rPr lang="es-MX" dirty="0" smtClean="0"/>
            <a:t>Estimación detallada de los paquetes de trabajo agregando hasta la raíz de la WBS</a:t>
          </a:r>
          <a:endParaRPr lang="es-ES" dirty="0"/>
        </a:p>
      </dgm:t>
    </dgm:pt>
    <dgm:pt modelId="{A63057D9-7C09-400A-91F3-4FCB1436BE41}" type="parTrans" cxnId="{D377968F-F57B-4BD6-8A5D-29826E0F6E73}">
      <dgm:prSet/>
      <dgm:spPr/>
      <dgm:t>
        <a:bodyPr/>
        <a:lstStyle/>
        <a:p>
          <a:endParaRPr lang="es-ES"/>
        </a:p>
      </dgm:t>
    </dgm:pt>
    <dgm:pt modelId="{378A1E23-A174-46BB-937A-F5B970B603EB}" type="sibTrans" cxnId="{D377968F-F57B-4BD6-8A5D-29826E0F6E73}">
      <dgm:prSet/>
      <dgm:spPr/>
      <dgm:t>
        <a:bodyPr/>
        <a:lstStyle/>
        <a:p>
          <a:endParaRPr lang="es-ES"/>
        </a:p>
      </dgm:t>
    </dgm:pt>
    <dgm:pt modelId="{D262405F-B22A-4B6F-908C-B8C25A0C817A}" type="pres">
      <dgm:prSet presAssocID="{14B3353B-D463-48B9-BFD3-CD8CE881576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D69EA4F0-9227-409C-9470-DEA36543D5A8}" type="pres">
      <dgm:prSet presAssocID="{2F6ECD3E-AA2A-470D-9BF5-54C09D157107}" presName="vertOne" presStyleCnt="0"/>
      <dgm:spPr/>
    </dgm:pt>
    <dgm:pt modelId="{D86AEC4A-2398-412E-9841-E4FF8851E372}" type="pres">
      <dgm:prSet presAssocID="{2F6ECD3E-AA2A-470D-9BF5-54C09D157107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4FFC4B2-D056-48DB-9E19-D2B5F8F96BB8}" type="pres">
      <dgm:prSet presAssocID="{2F6ECD3E-AA2A-470D-9BF5-54C09D157107}" presName="parTransOne" presStyleCnt="0"/>
      <dgm:spPr/>
    </dgm:pt>
    <dgm:pt modelId="{6A317C85-C68C-42B7-B3B1-AED2B8BEF6AD}" type="pres">
      <dgm:prSet presAssocID="{2F6ECD3E-AA2A-470D-9BF5-54C09D157107}" presName="horzOne" presStyleCnt="0"/>
      <dgm:spPr/>
    </dgm:pt>
    <dgm:pt modelId="{C17E3E8D-1FE6-400B-ACCF-14E6CBA7A432}" type="pres">
      <dgm:prSet presAssocID="{1BF0A4CD-70D5-41D8-8B32-0A0E0F1ED8BE}" presName="vertTwo" presStyleCnt="0"/>
      <dgm:spPr/>
    </dgm:pt>
    <dgm:pt modelId="{5DDF6D20-2715-42F8-8E67-EC10F84167AC}" type="pres">
      <dgm:prSet presAssocID="{1BF0A4CD-70D5-41D8-8B32-0A0E0F1ED8BE}" presName="txTwo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A9CC43-12A1-4135-8CF2-7A0478CB5B26}" type="pres">
      <dgm:prSet presAssocID="{1BF0A4CD-70D5-41D8-8B32-0A0E0F1ED8BE}" presName="parTransTwo" presStyleCnt="0"/>
      <dgm:spPr/>
    </dgm:pt>
    <dgm:pt modelId="{0ED94984-F7F8-4DE5-A4C5-7B3E5B2B4778}" type="pres">
      <dgm:prSet presAssocID="{1BF0A4CD-70D5-41D8-8B32-0A0E0F1ED8BE}" presName="horzTwo" presStyleCnt="0"/>
      <dgm:spPr/>
    </dgm:pt>
    <dgm:pt modelId="{DDE91386-3688-4332-8D83-3052AF5C8233}" type="pres">
      <dgm:prSet presAssocID="{6A74E58F-65CD-4F66-A37B-A65C9F99E457}" presName="vertThree" presStyleCnt="0"/>
      <dgm:spPr/>
    </dgm:pt>
    <dgm:pt modelId="{9DBD2724-0548-4C84-860C-D82ACA844C47}" type="pres">
      <dgm:prSet presAssocID="{6A74E58F-65CD-4F66-A37B-A65C9F99E457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9421A13-0D9F-4BBC-8229-2799B35A9671}" type="pres">
      <dgm:prSet presAssocID="{6A74E58F-65CD-4F66-A37B-A65C9F99E457}" presName="parTransThree" presStyleCnt="0"/>
      <dgm:spPr/>
    </dgm:pt>
    <dgm:pt modelId="{564D9758-63FD-4D7F-B324-F5522F274E3B}" type="pres">
      <dgm:prSet presAssocID="{6A74E58F-65CD-4F66-A37B-A65C9F99E457}" presName="horzThree" presStyleCnt="0"/>
      <dgm:spPr/>
    </dgm:pt>
    <dgm:pt modelId="{7E252AAC-8042-44DE-B41F-BAACE763E268}" type="pres">
      <dgm:prSet presAssocID="{0532033F-CFD1-4201-B37B-7F32D0F7247C}" presName="vertFour" presStyleCnt="0">
        <dgm:presLayoutVars>
          <dgm:chPref val="3"/>
        </dgm:presLayoutVars>
      </dgm:prSet>
      <dgm:spPr/>
    </dgm:pt>
    <dgm:pt modelId="{D79AB0E2-7834-4098-BD0E-2BE91401A44C}" type="pres">
      <dgm:prSet presAssocID="{0532033F-CFD1-4201-B37B-7F32D0F7247C}" presName="txFour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CDCC323-DA08-4338-957A-D33CBEFD2A9B}" type="pres">
      <dgm:prSet presAssocID="{0532033F-CFD1-4201-B37B-7F32D0F7247C}" presName="horzFour" presStyleCnt="0"/>
      <dgm:spPr/>
    </dgm:pt>
    <dgm:pt modelId="{D812A0E3-4663-4EE8-9FB8-46D9572FCE4C}" type="pres">
      <dgm:prSet presAssocID="{C0B8FCAB-0626-4F0E-BA08-EA7AF966384F}" presName="sibSpaceTwo" presStyleCnt="0"/>
      <dgm:spPr/>
    </dgm:pt>
    <dgm:pt modelId="{D02F0154-38A6-4304-BF5E-B1720196E7AE}" type="pres">
      <dgm:prSet presAssocID="{E2358A17-7E27-45EA-9B01-F40D79FC4963}" presName="vertTwo" presStyleCnt="0"/>
      <dgm:spPr/>
    </dgm:pt>
    <dgm:pt modelId="{49165222-24F9-47B8-9F86-87771BD62812}" type="pres">
      <dgm:prSet presAssocID="{E2358A17-7E27-45EA-9B01-F40D79FC4963}" presName="txTwo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8C66FC-8539-437E-AF68-346F5F2BBBC8}" type="pres">
      <dgm:prSet presAssocID="{E2358A17-7E27-45EA-9B01-F40D79FC4963}" presName="parTransTwo" presStyleCnt="0"/>
      <dgm:spPr/>
    </dgm:pt>
    <dgm:pt modelId="{F22FB9FA-3D81-44AF-8C96-82A0F75A5F40}" type="pres">
      <dgm:prSet presAssocID="{E2358A17-7E27-45EA-9B01-F40D79FC4963}" presName="horzTwo" presStyleCnt="0"/>
      <dgm:spPr/>
    </dgm:pt>
    <dgm:pt modelId="{0D65FD38-BDF1-4A6C-838D-0CDF98342ABF}" type="pres">
      <dgm:prSet presAssocID="{474513DE-8D20-420F-A406-1679E51340B3}" presName="vertThree" presStyleCnt="0"/>
      <dgm:spPr/>
    </dgm:pt>
    <dgm:pt modelId="{A6087439-7B33-4064-B08A-64E60BBC9A66}" type="pres">
      <dgm:prSet presAssocID="{474513DE-8D20-420F-A406-1679E51340B3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EC958E7-8ECC-41BC-97FD-9D424726989D}" type="pres">
      <dgm:prSet presAssocID="{474513DE-8D20-420F-A406-1679E51340B3}" presName="parTransThree" presStyleCnt="0"/>
      <dgm:spPr/>
    </dgm:pt>
    <dgm:pt modelId="{831A87D6-B20C-4BE9-9ECC-A2FE51BF7ABA}" type="pres">
      <dgm:prSet presAssocID="{474513DE-8D20-420F-A406-1679E51340B3}" presName="horzThree" presStyleCnt="0"/>
      <dgm:spPr/>
    </dgm:pt>
    <dgm:pt modelId="{EF978EBA-779A-4B09-9614-3996745277D3}" type="pres">
      <dgm:prSet presAssocID="{BCF9885E-AD8B-408C-8528-4047C5CB5EDB}" presName="vertFour" presStyleCnt="0">
        <dgm:presLayoutVars>
          <dgm:chPref val="3"/>
        </dgm:presLayoutVars>
      </dgm:prSet>
      <dgm:spPr/>
    </dgm:pt>
    <dgm:pt modelId="{B4FE0349-9F20-488F-9089-A4C5C3A00A36}" type="pres">
      <dgm:prSet presAssocID="{BCF9885E-AD8B-408C-8528-4047C5CB5EDB}" presName="txFour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41C475F-CBD2-4CCF-A5E0-1F02AD3D449A}" type="pres">
      <dgm:prSet presAssocID="{BCF9885E-AD8B-408C-8528-4047C5CB5EDB}" presName="horzFour" presStyleCnt="0"/>
      <dgm:spPr/>
    </dgm:pt>
    <dgm:pt modelId="{4B626667-9189-4D7B-96D3-B5C361C419CD}" type="pres">
      <dgm:prSet presAssocID="{9020B0FF-7966-47A9-B114-75F4583B1E84}" presName="sibSpaceTwo" presStyleCnt="0"/>
      <dgm:spPr/>
    </dgm:pt>
    <dgm:pt modelId="{6F732FDD-C9C4-4655-84B8-33B6D4D21150}" type="pres">
      <dgm:prSet presAssocID="{B01A0D78-6C84-4855-BAB5-4079D4611CF7}" presName="vertTwo" presStyleCnt="0"/>
      <dgm:spPr/>
    </dgm:pt>
    <dgm:pt modelId="{B5A11B5F-5C38-498C-A7E5-163BA91AAC4E}" type="pres">
      <dgm:prSet presAssocID="{B01A0D78-6C84-4855-BAB5-4079D4611CF7}" presName="txTwo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AF351DF-178B-4294-87D7-DEEAB234A309}" type="pres">
      <dgm:prSet presAssocID="{B01A0D78-6C84-4855-BAB5-4079D4611CF7}" presName="parTransTwo" presStyleCnt="0"/>
      <dgm:spPr/>
    </dgm:pt>
    <dgm:pt modelId="{BD80BFE8-C0B8-4522-8607-56819AD2AEA3}" type="pres">
      <dgm:prSet presAssocID="{B01A0D78-6C84-4855-BAB5-4079D4611CF7}" presName="horzTwo" presStyleCnt="0"/>
      <dgm:spPr/>
    </dgm:pt>
    <dgm:pt modelId="{FAA128DB-ADDA-482D-ABDA-12FF5795EA59}" type="pres">
      <dgm:prSet presAssocID="{134D5FFA-E28C-4644-877D-03B2E21B6CB9}" presName="vertThree" presStyleCnt="0"/>
      <dgm:spPr/>
    </dgm:pt>
    <dgm:pt modelId="{102021AE-88C8-488E-ABBF-5BC632BBA55F}" type="pres">
      <dgm:prSet presAssocID="{134D5FFA-E28C-4644-877D-03B2E21B6CB9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5FF111C-CE21-4855-8801-0FBFA68454D7}" type="pres">
      <dgm:prSet presAssocID="{134D5FFA-E28C-4644-877D-03B2E21B6CB9}" presName="parTransThree" presStyleCnt="0"/>
      <dgm:spPr/>
    </dgm:pt>
    <dgm:pt modelId="{0AD1F538-9CBE-4728-AD74-D236FDC1B4FA}" type="pres">
      <dgm:prSet presAssocID="{134D5FFA-E28C-4644-877D-03B2E21B6CB9}" presName="horzThree" presStyleCnt="0"/>
      <dgm:spPr/>
    </dgm:pt>
    <dgm:pt modelId="{BB50E830-DEB2-48ED-8C46-24AB3A107761}" type="pres">
      <dgm:prSet presAssocID="{66A465EB-3281-4F16-A178-D1F2BA3E6598}" presName="vertFour" presStyleCnt="0">
        <dgm:presLayoutVars>
          <dgm:chPref val="3"/>
        </dgm:presLayoutVars>
      </dgm:prSet>
      <dgm:spPr/>
    </dgm:pt>
    <dgm:pt modelId="{4E62B308-531A-48AB-A04D-0E2C938C926C}" type="pres">
      <dgm:prSet presAssocID="{66A465EB-3281-4F16-A178-D1F2BA3E6598}" presName="txFour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C504E56-0B4D-458F-AFA7-567E974131EF}" type="pres">
      <dgm:prSet presAssocID="{66A465EB-3281-4F16-A178-D1F2BA3E6598}" presName="horzFour" presStyleCnt="0"/>
      <dgm:spPr/>
    </dgm:pt>
    <dgm:pt modelId="{86E1822B-0D02-4E33-B86C-7B71E7879B89}" type="pres">
      <dgm:prSet presAssocID="{1EAFD629-98AB-43F2-A566-D1832B4E36B1}" presName="sibSpaceTwo" presStyleCnt="0"/>
      <dgm:spPr/>
    </dgm:pt>
    <dgm:pt modelId="{79698CE6-D53F-4DCA-AAAD-E5CFC8134D15}" type="pres">
      <dgm:prSet presAssocID="{FFDD550C-2897-41A7-A798-443FDBC18F98}" presName="vertTwo" presStyleCnt="0"/>
      <dgm:spPr/>
    </dgm:pt>
    <dgm:pt modelId="{C65F6944-E2DF-437F-841E-1FE15ED865C8}" type="pres">
      <dgm:prSet presAssocID="{FFDD550C-2897-41A7-A798-443FDBC18F98}" presName="txTwo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A266E3D-253B-45C3-9F54-96CFDB0B2951}" type="pres">
      <dgm:prSet presAssocID="{FFDD550C-2897-41A7-A798-443FDBC18F98}" presName="parTransTwo" presStyleCnt="0"/>
      <dgm:spPr/>
    </dgm:pt>
    <dgm:pt modelId="{10B4D472-754A-43AC-AC61-12BE505F4483}" type="pres">
      <dgm:prSet presAssocID="{FFDD550C-2897-41A7-A798-443FDBC18F98}" presName="horzTwo" presStyleCnt="0"/>
      <dgm:spPr/>
    </dgm:pt>
    <dgm:pt modelId="{27964933-3983-482B-8506-4062E1492392}" type="pres">
      <dgm:prSet presAssocID="{997BF4B0-24E7-4A43-B191-942AC89A5734}" presName="vertThree" presStyleCnt="0"/>
      <dgm:spPr/>
    </dgm:pt>
    <dgm:pt modelId="{2DA6C855-E877-4C9B-ADEF-6EA36FACF238}" type="pres">
      <dgm:prSet presAssocID="{997BF4B0-24E7-4A43-B191-942AC89A5734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C46C538-A1F3-4826-85C7-197D5E9A1266}" type="pres">
      <dgm:prSet presAssocID="{997BF4B0-24E7-4A43-B191-942AC89A5734}" presName="parTransThree" presStyleCnt="0"/>
      <dgm:spPr/>
    </dgm:pt>
    <dgm:pt modelId="{314361D1-C52D-469D-A350-32775924C863}" type="pres">
      <dgm:prSet presAssocID="{997BF4B0-24E7-4A43-B191-942AC89A5734}" presName="horzThree" presStyleCnt="0"/>
      <dgm:spPr/>
    </dgm:pt>
    <dgm:pt modelId="{2CA78035-FB69-4B50-9B42-DC3B9CFAF896}" type="pres">
      <dgm:prSet presAssocID="{50BF24DB-59DF-4624-8F2D-5FEB95F9DA08}" presName="vertFour" presStyleCnt="0">
        <dgm:presLayoutVars>
          <dgm:chPref val="3"/>
        </dgm:presLayoutVars>
      </dgm:prSet>
      <dgm:spPr/>
    </dgm:pt>
    <dgm:pt modelId="{18F7AC68-0B69-4466-8518-197AAD694920}" type="pres">
      <dgm:prSet presAssocID="{50BF24DB-59DF-4624-8F2D-5FEB95F9DA08}" presName="txFour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80448F1-B399-4BE9-BC69-CE14656C0744}" type="pres">
      <dgm:prSet presAssocID="{50BF24DB-59DF-4624-8F2D-5FEB95F9DA08}" presName="horzFour" presStyleCnt="0"/>
      <dgm:spPr/>
    </dgm:pt>
  </dgm:ptLst>
  <dgm:cxnLst>
    <dgm:cxn modelId="{B8F8C0B1-1BB7-4038-9C45-89D865455207}" type="presOf" srcId="{0532033F-CFD1-4201-B37B-7F32D0F7247C}" destId="{D79AB0E2-7834-4098-BD0E-2BE91401A44C}" srcOrd="0" destOrd="0" presId="urn:microsoft.com/office/officeart/2005/8/layout/hierarchy4"/>
    <dgm:cxn modelId="{B2BE58B1-86EB-4AEA-A651-A9AC442E1730}" srcId="{E2358A17-7E27-45EA-9B01-F40D79FC4963}" destId="{474513DE-8D20-420F-A406-1679E51340B3}" srcOrd="0" destOrd="0" parTransId="{87C1FDE7-171D-4EDF-BF23-9AC9EE2885AE}" sibTransId="{A4ADAE5A-6897-4C97-888D-7C0E309705A4}"/>
    <dgm:cxn modelId="{E7160AF6-DB8A-41F9-82CA-64F10B0E91FB}" type="presOf" srcId="{FFDD550C-2897-41A7-A798-443FDBC18F98}" destId="{C65F6944-E2DF-437F-841E-1FE15ED865C8}" srcOrd="0" destOrd="0" presId="urn:microsoft.com/office/officeart/2005/8/layout/hierarchy4"/>
    <dgm:cxn modelId="{A3AD5E97-E594-49C1-BA1B-1A1320C71290}" srcId="{2F6ECD3E-AA2A-470D-9BF5-54C09D157107}" destId="{FFDD550C-2897-41A7-A798-443FDBC18F98}" srcOrd="3" destOrd="0" parTransId="{48657587-37B5-479C-B5B5-9AF5BD95FD74}" sibTransId="{BDAB6AFF-FEA8-4653-9074-7545E14115F9}"/>
    <dgm:cxn modelId="{E6CE1353-EA7E-465E-8F12-F0C1EECD6635}" srcId="{2F6ECD3E-AA2A-470D-9BF5-54C09D157107}" destId="{1BF0A4CD-70D5-41D8-8B32-0A0E0F1ED8BE}" srcOrd="0" destOrd="0" parTransId="{DCBA2E20-5FAE-449F-B522-EE109781D60E}" sibTransId="{C0B8FCAB-0626-4F0E-BA08-EA7AF966384F}"/>
    <dgm:cxn modelId="{039B4722-9B1F-457C-9F93-B72B85E68827}" srcId="{FFDD550C-2897-41A7-A798-443FDBC18F98}" destId="{997BF4B0-24E7-4A43-B191-942AC89A5734}" srcOrd="0" destOrd="0" parTransId="{35E76AEC-D0E5-464D-97D7-827FA75F62F3}" sibTransId="{08E04B0A-483C-4726-ABE6-169287B0F73E}"/>
    <dgm:cxn modelId="{D377968F-F57B-4BD6-8A5D-29826E0F6E73}" srcId="{997BF4B0-24E7-4A43-B191-942AC89A5734}" destId="{50BF24DB-59DF-4624-8F2D-5FEB95F9DA08}" srcOrd="0" destOrd="0" parTransId="{A63057D9-7C09-400A-91F3-4FCB1436BE41}" sibTransId="{378A1E23-A174-46BB-937A-F5B970B603EB}"/>
    <dgm:cxn modelId="{8B4533BB-F44F-4CC6-BD46-F9C3887E58DB}" type="presOf" srcId="{1BF0A4CD-70D5-41D8-8B32-0A0E0F1ED8BE}" destId="{5DDF6D20-2715-42F8-8E67-EC10F84167AC}" srcOrd="0" destOrd="0" presId="urn:microsoft.com/office/officeart/2005/8/layout/hierarchy4"/>
    <dgm:cxn modelId="{A8C0C793-73CD-42DE-A978-BA65D7BF3A12}" type="presOf" srcId="{134D5FFA-E28C-4644-877D-03B2E21B6CB9}" destId="{102021AE-88C8-488E-ABBF-5BC632BBA55F}" srcOrd="0" destOrd="0" presId="urn:microsoft.com/office/officeart/2005/8/layout/hierarchy4"/>
    <dgm:cxn modelId="{E0ADD42A-62E7-4E04-95E6-D53C8CE3FAF9}" type="presOf" srcId="{14B3353B-D463-48B9-BFD3-CD8CE8815767}" destId="{D262405F-B22A-4B6F-908C-B8C25A0C817A}" srcOrd="0" destOrd="0" presId="urn:microsoft.com/office/officeart/2005/8/layout/hierarchy4"/>
    <dgm:cxn modelId="{D39BE483-116B-425F-B45C-8A878301E438}" srcId="{6A74E58F-65CD-4F66-A37B-A65C9F99E457}" destId="{0532033F-CFD1-4201-B37B-7F32D0F7247C}" srcOrd="0" destOrd="0" parTransId="{F5634C39-CAA0-4A74-96E6-0587D1337B67}" sibTransId="{D2FC1355-A33C-4735-A6A8-BD3E948EC1DA}"/>
    <dgm:cxn modelId="{59590568-F721-40F5-955C-B38DB3E5F131}" srcId="{B01A0D78-6C84-4855-BAB5-4079D4611CF7}" destId="{134D5FFA-E28C-4644-877D-03B2E21B6CB9}" srcOrd="0" destOrd="0" parTransId="{FCB2242A-B608-411E-B9B8-E44EABFD4D64}" sibTransId="{258D959C-D35D-4948-8A29-6DC678D1EB52}"/>
    <dgm:cxn modelId="{1587701D-12B9-4AB4-B077-D9F30CF9D091}" type="presOf" srcId="{474513DE-8D20-420F-A406-1679E51340B3}" destId="{A6087439-7B33-4064-B08A-64E60BBC9A66}" srcOrd="0" destOrd="0" presId="urn:microsoft.com/office/officeart/2005/8/layout/hierarchy4"/>
    <dgm:cxn modelId="{563DDF6A-B4F9-496E-93FE-A5F0472D449B}" srcId="{2F6ECD3E-AA2A-470D-9BF5-54C09D157107}" destId="{B01A0D78-6C84-4855-BAB5-4079D4611CF7}" srcOrd="2" destOrd="0" parTransId="{CA452747-F27D-45EB-8240-6FF2CDACC8DD}" sibTransId="{1EAFD629-98AB-43F2-A566-D1832B4E36B1}"/>
    <dgm:cxn modelId="{476FEF6B-9190-4D32-99F7-9C0352AE9FB7}" srcId="{2F6ECD3E-AA2A-470D-9BF5-54C09D157107}" destId="{E2358A17-7E27-45EA-9B01-F40D79FC4963}" srcOrd="1" destOrd="0" parTransId="{EB7443A7-30DB-4DE8-99AC-E86693C58975}" sibTransId="{9020B0FF-7966-47A9-B114-75F4583B1E84}"/>
    <dgm:cxn modelId="{431BB0D3-AD38-4A8F-B8E9-05C171885DFF}" type="presOf" srcId="{BCF9885E-AD8B-408C-8528-4047C5CB5EDB}" destId="{B4FE0349-9F20-488F-9089-A4C5C3A00A36}" srcOrd="0" destOrd="0" presId="urn:microsoft.com/office/officeart/2005/8/layout/hierarchy4"/>
    <dgm:cxn modelId="{92D483B1-D580-4DC1-972B-451FF9ECDE9D}" type="presOf" srcId="{B01A0D78-6C84-4855-BAB5-4079D4611CF7}" destId="{B5A11B5F-5C38-498C-A7E5-163BA91AAC4E}" srcOrd="0" destOrd="0" presId="urn:microsoft.com/office/officeart/2005/8/layout/hierarchy4"/>
    <dgm:cxn modelId="{4969643D-8898-4BF4-866F-3585AA4C3290}" srcId="{474513DE-8D20-420F-A406-1679E51340B3}" destId="{BCF9885E-AD8B-408C-8528-4047C5CB5EDB}" srcOrd="0" destOrd="0" parTransId="{8AAEEDCF-7AD3-4341-BA53-F2716071D6C4}" sibTransId="{A77C7961-7B0A-4787-99F3-BD902E8B5D95}"/>
    <dgm:cxn modelId="{C37DDD97-261C-4E88-B159-215CBD2FAC81}" type="presOf" srcId="{6A74E58F-65CD-4F66-A37B-A65C9F99E457}" destId="{9DBD2724-0548-4C84-860C-D82ACA844C47}" srcOrd="0" destOrd="0" presId="urn:microsoft.com/office/officeart/2005/8/layout/hierarchy4"/>
    <dgm:cxn modelId="{595DFFAF-84A2-4CDB-8379-45C3E1B62135}" type="presOf" srcId="{66A465EB-3281-4F16-A178-D1F2BA3E6598}" destId="{4E62B308-531A-48AB-A04D-0E2C938C926C}" srcOrd="0" destOrd="0" presId="urn:microsoft.com/office/officeart/2005/8/layout/hierarchy4"/>
    <dgm:cxn modelId="{23ACCE25-FA51-46FA-A1F9-DC099DF4F72E}" srcId="{134D5FFA-E28C-4644-877D-03B2E21B6CB9}" destId="{66A465EB-3281-4F16-A178-D1F2BA3E6598}" srcOrd="0" destOrd="0" parTransId="{68E687BB-6655-49AB-9CD7-B9F5CDC111C1}" sibTransId="{C063E0D5-8C25-43B9-9C22-B8ABB6DFE9C7}"/>
    <dgm:cxn modelId="{BB5CC15A-6F16-4C9F-AABD-B3D7DB4A31A3}" type="presOf" srcId="{E2358A17-7E27-45EA-9B01-F40D79FC4963}" destId="{49165222-24F9-47B8-9F86-87771BD62812}" srcOrd="0" destOrd="0" presId="urn:microsoft.com/office/officeart/2005/8/layout/hierarchy4"/>
    <dgm:cxn modelId="{F93AECFB-6051-4B79-84FF-50D63E915E4C}" type="presOf" srcId="{997BF4B0-24E7-4A43-B191-942AC89A5734}" destId="{2DA6C855-E877-4C9B-ADEF-6EA36FACF238}" srcOrd="0" destOrd="0" presId="urn:microsoft.com/office/officeart/2005/8/layout/hierarchy4"/>
    <dgm:cxn modelId="{44CDC450-0E1E-4EC5-8CEA-135A3ADC2EC1}" type="presOf" srcId="{50BF24DB-59DF-4624-8F2D-5FEB95F9DA08}" destId="{18F7AC68-0B69-4466-8518-197AAD694920}" srcOrd="0" destOrd="0" presId="urn:microsoft.com/office/officeart/2005/8/layout/hierarchy4"/>
    <dgm:cxn modelId="{5B65E837-1784-4BF2-94EE-EF153B735A02}" srcId="{14B3353B-D463-48B9-BFD3-CD8CE8815767}" destId="{2F6ECD3E-AA2A-470D-9BF5-54C09D157107}" srcOrd="0" destOrd="0" parTransId="{654CE165-599A-4488-BB56-E12578777A8B}" sibTransId="{5018F047-03B1-4A8D-92A4-1CCDC6AC73CC}"/>
    <dgm:cxn modelId="{B64401FB-D2B4-45E5-BBC5-6BDD9D4CB510}" type="presOf" srcId="{2F6ECD3E-AA2A-470D-9BF5-54C09D157107}" destId="{D86AEC4A-2398-412E-9841-E4FF8851E372}" srcOrd="0" destOrd="0" presId="urn:microsoft.com/office/officeart/2005/8/layout/hierarchy4"/>
    <dgm:cxn modelId="{4923D588-C4F1-4460-964C-FCBAB5E7CC4A}" srcId="{1BF0A4CD-70D5-41D8-8B32-0A0E0F1ED8BE}" destId="{6A74E58F-65CD-4F66-A37B-A65C9F99E457}" srcOrd="0" destOrd="0" parTransId="{A618D19D-DC3B-4DE2-8AC5-2B7BE2CE9A89}" sibTransId="{126D6B06-4EA7-4C29-A5AF-988DEF5F7A6B}"/>
    <dgm:cxn modelId="{D307EA86-4C21-4A76-B105-E37992F94419}" type="presParOf" srcId="{D262405F-B22A-4B6F-908C-B8C25A0C817A}" destId="{D69EA4F0-9227-409C-9470-DEA36543D5A8}" srcOrd="0" destOrd="0" presId="urn:microsoft.com/office/officeart/2005/8/layout/hierarchy4"/>
    <dgm:cxn modelId="{3163E56B-2192-4F37-92F0-E6935721A7EC}" type="presParOf" srcId="{D69EA4F0-9227-409C-9470-DEA36543D5A8}" destId="{D86AEC4A-2398-412E-9841-E4FF8851E372}" srcOrd="0" destOrd="0" presId="urn:microsoft.com/office/officeart/2005/8/layout/hierarchy4"/>
    <dgm:cxn modelId="{0EC5841F-DDC7-4447-9132-42246246D056}" type="presParOf" srcId="{D69EA4F0-9227-409C-9470-DEA36543D5A8}" destId="{44FFC4B2-D056-48DB-9E19-D2B5F8F96BB8}" srcOrd="1" destOrd="0" presId="urn:microsoft.com/office/officeart/2005/8/layout/hierarchy4"/>
    <dgm:cxn modelId="{5D7E10F0-0960-4BC5-9251-662ACEF40FF3}" type="presParOf" srcId="{D69EA4F0-9227-409C-9470-DEA36543D5A8}" destId="{6A317C85-C68C-42B7-B3B1-AED2B8BEF6AD}" srcOrd="2" destOrd="0" presId="urn:microsoft.com/office/officeart/2005/8/layout/hierarchy4"/>
    <dgm:cxn modelId="{BC44532C-2F0A-48D2-89F4-32F0C8EE04B0}" type="presParOf" srcId="{6A317C85-C68C-42B7-B3B1-AED2B8BEF6AD}" destId="{C17E3E8D-1FE6-400B-ACCF-14E6CBA7A432}" srcOrd="0" destOrd="0" presId="urn:microsoft.com/office/officeart/2005/8/layout/hierarchy4"/>
    <dgm:cxn modelId="{F77F79FC-32FB-417C-BB67-0D9AFA86B189}" type="presParOf" srcId="{C17E3E8D-1FE6-400B-ACCF-14E6CBA7A432}" destId="{5DDF6D20-2715-42F8-8E67-EC10F84167AC}" srcOrd="0" destOrd="0" presId="urn:microsoft.com/office/officeart/2005/8/layout/hierarchy4"/>
    <dgm:cxn modelId="{1B2E10F1-5C13-4A46-9648-275146707040}" type="presParOf" srcId="{C17E3E8D-1FE6-400B-ACCF-14E6CBA7A432}" destId="{70A9CC43-12A1-4135-8CF2-7A0478CB5B26}" srcOrd="1" destOrd="0" presId="urn:microsoft.com/office/officeart/2005/8/layout/hierarchy4"/>
    <dgm:cxn modelId="{88C30D54-0C71-4D44-AE30-BF355A497007}" type="presParOf" srcId="{C17E3E8D-1FE6-400B-ACCF-14E6CBA7A432}" destId="{0ED94984-F7F8-4DE5-A4C5-7B3E5B2B4778}" srcOrd="2" destOrd="0" presId="urn:microsoft.com/office/officeart/2005/8/layout/hierarchy4"/>
    <dgm:cxn modelId="{419C278A-B4DE-484A-97B5-13ABE85FE859}" type="presParOf" srcId="{0ED94984-F7F8-4DE5-A4C5-7B3E5B2B4778}" destId="{DDE91386-3688-4332-8D83-3052AF5C8233}" srcOrd="0" destOrd="0" presId="urn:microsoft.com/office/officeart/2005/8/layout/hierarchy4"/>
    <dgm:cxn modelId="{872F311B-BF3A-45EF-92D1-EAB03F1998C4}" type="presParOf" srcId="{DDE91386-3688-4332-8D83-3052AF5C8233}" destId="{9DBD2724-0548-4C84-860C-D82ACA844C47}" srcOrd="0" destOrd="0" presId="urn:microsoft.com/office/officeart/2005/8/layout/hierarchy4"/>
    <dgm:cxn modelId="{9D0A6BEC-8CEF-459F-B467-CB36DE09C17A}" type="presParOf" srcId="{DDE91386-3688-4332-8D83-3052AF5C8233}" destId="{D9421A13-0D9F-4BBC-8229-2799B35A9671}" srcOrd="1" destOrd="0" presId="urn:microsoft.com/office/officeart/2005/8/layout/hierarchy4"/>
    <dgm:cxn modelId="{256959A6-C554-408C-ABA3-9640A5B64511}" type="presParOf" srcId="{DDE91386-3688-4332-8D83-3052AF5C8233}" destId="{564D9758-63FD-4D7F-B324-F5522F274E3B}" srcOrd="2" destOrd="0" presId="urn:microsoft.com/office/officeart/2005/8/layout/hierarchy4"/>
    <dgm:cxn modelId="{48C7B741-FB78-4D55-ACFE-C6B7AD50C1FF}" type="presParOf" srcId="{564D9758-63FD-4D7F-B324-F5522F274E3B}" destId="{7E252AAC-8042-44DE-B41F-BAACE763E268}" srcOrd="0" destOrd="0" presId="urn:microsoft.com/office/officeart/2005/8/layout/hierarchy4"/>
    <dgm:cxn modelId="{D8F13A77-4E0A-468B-9CF2-CFAB63B8BA97}" type="presParOf" srcId="{7E252AAC-8042-44DE-B41F-BAACE763E268}" destId="{D79AB0E2-7834-4098-BD0E-2BE91401A44C}" srcOrd="0" destOrd="0" presId="urn:microsoft.com/office/officeart/2005/8/layout/hierarchy4"/>
    <dgm:cxn modelId="{04BCE453-619C-4224-AC6D-A1EB5BBD7F6E}" type="presParOf" srcId="{7E252AAC-8042-44DE-B41F-BAACE763E268}" destId="{2CDCC323-DA08-4338-957A-D33CBEFD2A9B}" srcOrd="1" destOrd="0" presId="urn:microsoft.com/office/officeart/2005/8/layout/hierarchy4"/>
    <dgm:cxn modelId="{129B4C0B-03B4-4DD8-8FAA-F9AAD3723A6A}" type="presParOf" srcId="{6A317C85-C68C-42B7-B3B1-AED2B8BEF6AD}" destId="{D812A0E3-4663-4EE8-9FB8-46D9572FCE4C}" srcOrd="1" destOrd="0" presId="urn:microsoft.com/office/officeart/2005/8/layout/hierarchy4"/>
    <dgm:cxn modelId="{9A70F56E-67B3-4368-A08D-19E6AC061C1A}" type="presParOf" srcId="{6A317C85-C68C-42B7-B3B1-AED2B8BEF6AD}" destId="{D02F0154-38A6-4304-BF5E-B1720196E7AE}" srcOrd="2" destOrd="0" presId="urn:microsoft.com/office/officeart/2005/8/layout/hierarchy4"/>
    <dgm:cxn modelId="{3EFF19A0-8DCA-4D42-ACE0-B881A3773A64}" type="presParOf" srcId="{D02F0154-38A6-4304-BF5E-B1720196E7AE}" destId="{49165222-24F9-47B8-9F86-87771BD62812}" srcOrd="0" destOrd="0" presId="urn:microsoft.com/office/officeart/2005/8/layout/hierarchy4"/>
    <dgm:cxn modelId="{DF3B77E9-0B03-49FE-8779-ECCEB35F9C39}" type="presParOf" srcId="{D02F0154-38A6-4304-BF5E-B1720196E7AE}" destId="{268C66FC-8539-437E-AF68-346F5F2BBBC8}" srcOrd="1" destOrd="0" presId="urn:microsoft.com/office/officeart/2005/8/layout/hierarchy4"/>
    <dgm:cxn modelId="{A880BB0B-8512-4031-8945-4456A4268AEF}" type="presParOf" srcId="{D02F0154-38A6-4304-BF5E-B1720196E7AE}" destId="{F22FB9FA-3D81-44AF-8C96-82A0F75A5F40}" srcOrd="2" destOrd="0" presId="urn:microsoft.com/office/officeart/2005/8/layout/hierarchy4"/>
    <dgm:cxn modelId="{5A6A91D5-59A2-41E2-90DB-9AB24A1CCA9A}" type="presParOf" srcId="{F22FB9FA-3D81-44AF-8C96-82A0F75A5F40}" destId="{0D65FD38-BDF1-4A6C-838D-0CDF98342ABF}" srcOrd="0" destOrd="0" presId="urn:microsoft.com/office/officeart/2005/8/layout/hierarchy4"/>
    <dgm:cxn modelId="{FE2992E1-C9BA-4A3D-B6F8-805E521B1289}" type="presParOf" srcId="{0D65FD38-BDF1-4A6C-838D-0CDF98342ABF}" destId="{A6087439-7B33-4064-B08A-64E60BBC9A66}" srcOrd="0" destOrd="0" presId="urn:microsoft.com/office/officeart/2005/8/layout/hierarchy4"/>
    <dgm:cxn modelId="{44165E5C-672C-4ADE-9EEB-B4B82594CB09}" type="presParOf" srcId="{0D65FD38-BDF1-4A6C-838D-0CDF98342ABF}" destId="{8EC958E7-8ECC-41BC-97FD-9D424726989D}" srcOrd="1" destOrd="0" presId="urn:microsoft.com/office/officeart/2005/8/layout/hierarchy4"/>
    <dgm:cxn modelId="{16B8740D-E3AD-477A-AB72-4B9D39165540}" type="presParOf" srcId="{0D65FD38-BDF1-4A6C-838D-0CDF98342ABF}" destId="{831A87D6-B20C-4BE9-9ECC-A2FE51BF7ABA}" srcOrd="2" destOrd="0" presId="urn:microsoft.com/office/officeart/2005/8/layout/hierarchy4"/>
    <dgm:cxn modelId="{83E4E85C-2F59-4816-BDE2-F970B823C551}" type="presParOf" srcId="{831A87D6-B20C-4BE9-9ECC-A2FE51BF7ABA}" destId="{EF978EBA-779A-4B09-9614-3996745277D3}" srcOrd="0" destOrd="0" presId="urn:microsoft.com/office/officeart/2005/8/layout/hierarchy4"/>
    <dgm:cxn modelId="{7A860283-A795-4174-8E0A-C600F7A5F3ED}" type="presParOf" srcId="{EF978EBA-779A-4B09-9614-3996745277D3}" destId="{B4FE0349-9F20-488F-9089-A4C5C3A00A36}" srcOrd="0" destOrd="0" presId="urn:microsoft.com/office/officeart/2005/8/layout/hierarchy4"/>
    <dgm:cxn modelId="{05778BA0-22D1-4339-BE2E-04C687ED75FC}" type="presParOf" srcId="{EF978EBA-779A-4B09-9614-3996745277D3}" destId="{C41C475F-CBD2-4CCF-A5E0-1F02AD3D449A}" srcOrd="1" destOrd="0" presId="urn:microsoft.com/office/officeart/2005/8/layout/hierarchy4"/>
    <dgm:cxn modelId="{7AA68C97-0139-47F8-9DDB-653462A6E982}" type="presParOf" srcId="{6A317C85-C68C-42B7-B3B1-AED2B8BEF6AD}" destId="{4B626667-9189-4D7B-96D3-B5C361C419CD}" srcOrd="3" destOrd="0" presId="urn:microsoft.com/office/officeart/2005/8/layout/hierarchy4"/>
    <dgm:cxn modelId="{C7D92CD5-0FA5-4FFB-BB34-35CA0E888565}" type="presParOf" srcId="{6A317C85-C68C-42B7-B3B1-AED2B8BEF6AD}" destId="{6F732FDD-C9C4-4655-84B8-33B6D4D21150}" srcOrd="4" destOrd="0" presId="urn:microsoft.com/office/officeart/2005/8/layout/hierarchy4"/>
    <dgm:cxn modelId="{CA2D35B2-1006-4201-9374-11FDE1FA06C1}" type="presParOf" srcId="{6F732FDD-C9C4-4655-84B8-33B6D4D21150}" destId="{B5A11B5F-5C38-498C-A7E5-163BA91AAC4E}" srcOrd="0" destOrd="0" presId="urn:microsoft.com/office/officeart/2005/8/layout/hierarchy4"/>
    <dgm:cxn modelId="{549EB14F-C112-42FC-AC19-CB87EAD2F637}" type="presParOf" srcId="{6F732FDD-C9C4-4655-84B8-33B6D4D21150}" destId="{6AF351DF-178B-4294-87D7-DEEAB234A309}" srcOrd="1" destOrd="0" presId="urn:microsoft.com/office/officeart/2005/8/layout/hierarchy4"/>
    <dgm:cxn modelId="{82A0FF98-AE02-4161-8B05-33450592E365}" type="presParOf" srcId="{6F732FDD-C9C4-4655-84B8-33B6D4D21150}" destId="{BD80BFE8-C0B8-4522-8607-56819AD2AEA3}" srcOrd="2" destOrd="0" presId="urn:microsoft.com/office/officeart/2005/8/layout/hierarchy4"/>
    <dgm:cxn modelId="{4943A43D-65F5-48DA-B67B-B3F3D9EC21E0}" type="presParOf" srcId="{BD80BFE8-C0B8-4522-8607-56819AD2AEA3}" destId="{FAA128DB-ADDA-482D-ABDA-12FF5795EA59}" srcOrd="0" destOrd="0" presId="urn:microsoft.com/office/officeart/2005/8/layout/hierarchy4"/>
    <dgm:cxn modelId="{F7C01BFA-A879-4089-87F4-36F8D20BFBA5}" type="presParOf" srcId="{FAA128DB-ADDA-482D-ABDA-12FF5795EA59}" destId="{102021AE-88C8-488E-ABBF-5BC632BBA55F}" srcOrd="0" destOrd="0" presId="urn:microsoft.com/office/officeart/2005/8/layout/hierarchy4"/>
    <dgm:cxn modelId="{AF4DA691-DCE3-49D4-89C7-9F7EB7C9A426}" type="presParOf" srcId="{FAA128DB-ADDA-482D-ABDA-12FF5795EA59}" destId="{E5FF111C-CE21-4855-8801-0FBFA68454D7}" srcOrd="1" destOrd="0" presId="urn:microsoft.com/office/officeart/2005/8/layout/hierarchy4"/>
    <dgm:cxn modelId="{AF3A1A9D-489D-46B4-B46B-DC42A3DF9512}" type="presParOf" srcId="{FAA128DB-ADDA-482D-ABDA-12FF5795EA59}" destId="{0AD1F538-9CBE-4728-AD74-D236FDC1B4FA}" srcOrd="2" destOrd="0" presId="urn:microsoft.com/office/officeart/2005/8/layout/hierarchy4"/>
    <dgm:cxn modelId="{6F834B24-238C-4E71-9DED-A37F8F223C36}" type="presParOf" srcId="{0AD1F538-9CBE-4728-AD74-D236FDC1B4FA}" destId="{BB50E830-DEB2-48ED-8C46-24AB3A107761}" srcOrd="0" destOrd="0" presId="urn:microsoft.com/office/officeart/2005/8/layout/hierarchy4"/>
    <dgm:cxn modelId="{13278314-3EB1-4073-815C-6968F2697040}" type="presParOf" srcId="{BB50E830-DEB2-48ED-8C46-24AB3A107761}" destId="{4E62B308-531A-48AB-A04D-0E2C938C926C}" srcOrd="0" destOrd="0" presId="urn:microsoft.com/office/officeart/2005/8/layout/hierarchy4"/>
    <dgm:cxn modelId="{4313AE64-8C53-488E-95FF-C39F8565F465}" type="presParOf" srcId="{BB50E830-DEB2-48ED-8C46-24AB3A107761}" destId="{8C504E56-0B4D-458F-AFA7-567E974131EF}" srcOrd="1" destOrd="0" presId="urn:microsoft.com/office/officeart/2005/8/layout/hierarchy4"/>
    <dgm:cxn modelId="{3B233162-97C9-46D3-9576-E94C8B5B299B}" type="presParOf" srcId="{6A317C85-C68C-42B7-B3B1-AED2B8BEF6AD}" destId="{86E1822B-0D02-4E33-B86C-7B71E7879B89}" srcOrd="5" destOrd="0" presId="urn:microsoft.com/office/officeart/2005/8/layout/hierarchy4"/>
    <dgm:cxn modelId="{DCF5C992-5F9B-449E-8286-5BF05133203F}" type="presParOf" srcId="{6A317C85-C68C-42B7-B3B1-AED2B8BEF6AD}" destId="{79698CE6-D53F-4DCA-AAAD-E5CFC8134D15}" srcOrd="6" destOrd="0" presId="urn:microsoft.com/office/officeart/2005/8/layout/hierarchy4"/>
    <dgm:cxn modelId="{C0C70166-4EC2-45CE-890A-F87EB0C48E80}" type="presParOf" srcId="{79698CE6-D53F-4DCA-AAAD-E5CFC8134D15}" destId="{C65F6944-E2DF-437F-841E-1FE15ED865C8}" srcOrd="0" destOrd="0" presId="urn:microsoft.com/office/officeart/2005/8/layout/hierarchy4"/>
    <dgm:cxn modelId="{C06087DD-FB8D-4C1B-B3F5-751A89733FF2}" type="presParOf" srcId="{79698CE6-D53F-4DCA-AAAD-E5CFC8134D15}" destId="{CA266E3D-253B-45C3-9F54-96CFDB0B2951}" srcOrd="1" destOrd="0" presId="urn:microsoft.com/office/officeart/2005/8/layout/hierarchy4"/>
    <dgm:cxn modelId="{0ED15BA7-A4C2-424D-A4E0-E7BDC34A34BD}" type="presParOf" srcId="{79698CE6-D53F-4DCA-AAAD-E5CFC8134D15}" destId="{10B4D472-754A-43AC-AC61-12BE505F4483}" srcOrd="2" destOrd="0" presId="urn:microsoft.com/office/officeart/2005/8/layout/hierarchy4"/>
    <dgm:cxn modelId="{325325D9-FFF7-463A-81A8-E3C8C6DB5605}" type="presParOf" srcId="{10B4D472-754A-43AC-AC61-12BE505F4483}" destId="{27964933-3983-482B-8506-4062E1492392}" srcOrd="0" destOrd="0" presId="urn:microsoft.com/office/officeart/2005/8/layout/hierarchy4"/>
    <dgm:cxn modelId="{CF145DB8-B497-49B0-B1DA-334E1C65C1EE}" type="presParOf" srcId="{27964933-3983-482B-8506-4062E1492392}" destId="{2DA6C855-E877-4C9B-ADEF-6EA36FACF238}" srcOrd="0" destOrd="0" presId="urn:microsoft.com/office/officeart/2005/8/layout/hierarchy4"/>
    <dgm:cxn modelId="{2D04CA82-F0B5-438C-965D-7E50CB797BC9}" type="presParOf" srcId="{27964933-3983-482B-8506-4062E1492392}" destId="{4C46C538-A1F3-4826-85C7-197D5E9A1266}" srcOrd="1" destOrd="0" presId="urn:microsoft.com/office/officeart/2005/8/layout/hierarchy4"/>
    <dgm:cxn modelId="{69B721B7-8490-4068-9194-431B56ADBBBC}" type="presParOf" srcId="{27964933-3983-482B-8506-4062E1492392}" destId="{314361D1-C52D-469D-A350-32775924C863}" srcOrd="2" destOrd="0" presId="urn:microsoft.com/office/officeart/2005/8/layout/hierarchy4"/>
    <dgm:cxn modelId="{7B36880D-3A51-4324-A157-F85520CF7401}" type="presParOf" srcId="{314361D1-C52D-469D-A350-32775924C863}" destId="{2CA78035-FB69-4B50-9B42-DC3B9CFAF896}" srcOrd="0" destOrd="0" presId="urn:microsoft.com/office/officeart/2005/8/layout/hierarchy4"/>
    <dgm:cxn modelId="{6141DAAC-C931-471D-AECB-65A7467E1C79}" type="presParOf" srcId="{2CA78035-FB69-4B50-9B42-DC3B9CFAF896}" destId="{18F7AC68-0B69-4466-8518-197AAD694920}" srcOrd="0" destOrd="0" presId="urn:microsoft.com/office/officeart/2005/8/layout/hierarchy4"/>
    <dgm:cxn modelId="{C0897AFE-FF5F-4878-9F99-795A12CE30E9}" type="presParOf" srcId="{2CA78035-FB69-4B50-9B42-DC3B9CFAF896}" destId="{F80448F1-B399-4BE9-BC69-CE14656C074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E355A00-D3A7-4A80-92C6-7D673A88FA4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A5E1D3CA-08EC-4E98-8590-E3C2ECCA584F}">
      <dgm:prSet/>
      <dgm:spPr/>
      <dgm:t>
        <a:bodyPr/>
        <a:lstStyle/>
        <a:p>
          <a:pPr rtl="0"/>
          <a:r>
            <a:rPr lang="es-MX" dirty="0" smtClean="0"/>
            <a:t>Naturaleza de los eventos de riesgo</a:t>
          </a:r>
          <a:endParaRPr lang="es-ES" dirty="0"/>
        </a:p>
      </dgm:t>
    </dgm:pt>
    <dgm:pt modelId="{015D0A3B-5D93-4046-8078-11BF48C83513}" type="parTrans" cxnId="{F9814B8F-B7FF-4BE1-A36E-0A9FA6C507CA}">
      <dgm:prSet/>
      <dgm:spPr/>
      <dgm:t>
        <a:bodyPr/>
        <a:lstStyle/>
        <a:p>
          <a:endParaRPr lang="es-ES"/>
        </a:p>
      </dgm:t>
    </dgm:pt>
    <dgm:pt modelId="{6C422D65-C056-4E88-804D-C753A24F72C9}" type="sibTrans" cxnId="{F9814B8F-B7FF-4BE1-A36E-0A9FA6C507CA}">
      <dgm:prSet/>
      <dgm:spPr/>
      <dgm:t>
        <a:bodyPr/>
        <a:lstStyle/>
        <a:p>
          <a:endParaRPr lang="es-ES"/>
        </a:p>
      </dgm:t>
    </dgm:pt>
    <dgm:pt modelId="{73212784-45BE-429C-9149-3E64639A132F}">
      <dgm:prSet/>
      <dgm:spPr/>
      <dgm:t>
        <a:bodyPr/>
        <a:lstStyle/>
        <a:p>
          <a:pPr rtl="0"/>
          <a:r>
            <a:rPr lang="es-MX" dirty="0" smtClean="0"/>
            <a:t>Probabilidad de ocurrencia de los eventos</a:t>
          </a:r>
          <a:endParaRPr lang="es-ES" dirty="0"/>
        </a:p>
      </dgm:t>
    </dgm:pt>
    <dgm:pt modelId="{D543DF71-3174-4012-B529-5D4C4B85D00D}" type="parTrans" cxnId="{1FBB8020-37D2-432E-BBCE-1B0446C2DE5B}">
      <dgm:prSet/>
      <dgm:spPr/>
      <dgm:t>
        <a:bodyPr/>
        <a:lstStyle/>
        <a:p>
          <a:endParaRPr lang="es-ES"/>
        </a:p>
      </dgm:t>
    </dgm:pt>
    <dgm:pt modelId="{1A0BAF3D-DD3E-441C-A63C-3F7684395365}" type="sibTrans" cxnId="{1FBB8020-37D2-432E-BBCE-1B0446C2DE5B}">
      <dgm:prSet/>
      <dgm:spPr/>
      <dgm:t>
        <a:bodyPr/>
        <a:lstStyle/>
        <a:p>
          <a:endParaRPr lang="es-ES"/>
        </a:p>
      </dgm:t>
    </dgm:pt>
    <dgm:pt modelId="{CD1AD7B9-99CD-44BA-A134-71CB31186755}">
      <dgm:prSet/>
      <dgm:spPr/>
      <dgm:t>
        <a:bodyPr/>
        <a:lstStyle/>
        <a:p>
          <a:pPr rtl="0"/>
          <a:r>
            <a:rPr lang="es-MX" dirty="0" smtClean="0"/>
            <a:t>Predicción del impacto de los eventos sobre el proyecto</a:t>
          </a:r>
          <a:endParaRPr lang="es-ES" dirty="0"/>
        </a:p>
      </dgm:t>
    </dgm:pt>
    <dgm:pt modelId="{EFA75511-4176-4E5D-89C2-8D6C0DC9232A}" type="parTrans" cxnId="{10F72092-B0A2-43DC-A9B9-804DFB0F22FC}">
      <dgm:prSet/>
      <dgm:spPr/>
      <dgm:t>
        <a:bodyPr/>
        <a:lstStyle/>
        <a:p>
          <a:endParaRPr lang="es-ES"/>
        </a:p>
      </dgm:t>
    </dgm:pt>
    <dgm:pt modelId="{12CF2864-2CDA-45EF-8FB5-7F1C4BB137E7}" type="sibTrans" cxnId="{10F72092-B0A2-43DC-A9B9-804DFB0F22FC}">
      <dgm:prSet/>
      <dgm:spPr/>
      <dgm:t>
        <a:bodyPr/>
        <a:lstStyle/>
        <a:p>
          <a:endParaRPr lang="es-ES"/>
        </a:p>
      </dgm:t>
    </dgm:pt>
    <dgm:pt modelId="{BE5A89EC-8EF3-452E-9CD7-66AA4D3DAA35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Riesgos</a:t>
          </a:r>
          <a:endParaRPr lang="es-ES" dirty="0">
            <a:solidFill>
              <a:schemeClr val="tx1"/>
            </a:solidFill>
          </a:endParaRPr>
        </a:p>
      </dgm:t>
    </dgm:pt>
    <dgm:pt modelId="{76530AFA-F542-446C-AFE3-CEEF38C75620}" type="sibTrans" cxnId="{2A5DBBD3-069E-4BAB-9265-11C1337D5207}">
      <dgm:prSet/>
      <dgm:spPr/>
      <dgm:t>
        <a:bodyPr/>
        <a:lstStyle/>
        <a:p>
          <a:endParaRPr lang="es-ES"/>
        </a:p>
      </dgm:t>
    </dgm:pt>
    <dgm:pt modelId="{392C7341-7D0F-427D-8DCE-4231DD03EAF4}" type="parTrans" cxnId="{2A5DBBD3-069E-4BAB-9265-11C1337D5207}">
      <dgm:prSet/>
      <dgm:spPr/>
      <dgm:t>
        <a:bodyPr/>
        <a:lstStyle/>
        <a:p>
          <a:endParaRPr lang="es-ES"/>
        </a:p>
      </dgm:t>
    </dgm:pt>
    <dgm:pt modelId="{1F6FE4F7-97EB-4D16-A8A7-7C425C5E7D85}" type="pres">
      <dgm:prSet presAssocID="{BE355A00-D3A7-4A80-92C6-7D673A88FA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DF0337C-54D7-4E70-A0DA-31CB4D8CEE98}" type="pres">
      <dgm:prSet presAssocID="{BE5A89EC-8EF3-452E-9CD7-66AA4D3DAA35}" presName="linNode" presStyleCnt="0"/>
      <dgm:spPr/>
    </dgm:pt>
    <dgm:pt modelId="{08E57942-136D-4DA4-A268-3C3F9EF2FE8E}" type="pres">
      <dgm:prSet presAssocID="{BE5A89EC-8EF3-452E-9CD7-66AA4D3DAA35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565552C-A958-4E9A-A938-49F665165E45}" type="pres">
      <dgm:prSet presAssocID="{BE5A89EC-8EF3-452E-9CD7-66AA4D3DAA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064874-D8D6-4352-9428-95D614F659D7}" type="presOf" srcId="{BE5A89EC-8EF3-452E-9CD7-66AA4D3DAA35}" destId="{08E57942-136D-4DA4-A268-3C3F9EF2FE8E}" srcOrd="0" destOrd="0" presId="urn:microsoft.com/office/officeart/2005/8/layout/vList5"/>
    <dgm:cxn modelId="{F6F60C20-FE55-4CE4-9B0A-15E7816072F0}" type="presOf" srcId="{A5E1D3CA-08EC-4E98-8590-E3C2ECCA584F}" destId="{A565552C-A958-4E9A-A938-49F665165E45}" srcOrd="0" destOrd="0" presId="urn:microsoft.com/office/officeart/2005/8/layout/vList5"/>
    <dgm:cxn modelId="{2A5DBBD3-069E-4BAB-9265-11C1337D5207}" srcId="{BE355A00-D3A7-4A80-92C6-7D673A88FA46}" destId="{BE5A89EC-8EF3-452E-9CD7-66AA4D3DAA35}" srcOrd="0" destOrd="0" parTransId="{392C7341-7D0F-427D-8DCE-4231DD03EAF4}" sibTransId="{76530AFA-F542-446C-AFE3-CEEF38C75620}"/>
    <dgm:cxn modelId="{7AF7F734-D8DA-4A57-A8C5-B394D153ACA7}" type="presOf" srcId="{73212784-45BE-429C-9149-3E64639A132F}" destId="{A565552C-A958-4E9A-A938-49F665165E45}" srcOrd="0" destOrd="1" presId="urn:microsoft.com/office/officeart/2005/8/layout/vList5"/>
    <dgm:cxn modelId="{B0A2EA59-516C-4B04-AE93-F9DADED80C96}" type="presOf" srcId="{CD1AD7B9-99CD-44BA-A134-71CB31186755}" destId="{A565552C-A958-4E9A-A938-49F665165E45}" srcOrd="0" destOrd="2" presId="urn:microsoft.com/office/officeart/2005/8/layout/vList5"/>
    <dgm:cxn modelId="{1FBB8020-37D2-432E-BBCE-1B0446C2DE5B}" srcId="{BE5A89EC-8EF3-452E-9CD7-66AA4D3DAA35}" destId="{73212784-45BE-429C-9149-3E64639A132F}" srcOrd="1" destOrd="0" parTransId="{D543DF71-3174-4012-B529-5D4C4B85D00D}" sibTransId="{1A0BAF3D-DD3E-441C-A63C-3F7684395365}"/>
    <dgm:cxn modelId="{F9814B8F-B7FF-4BE1-A36E-0A9FA6C507CA}" srcId="{BE5A89EC-8EF3-452E-9CD7-66AA4D3DAA35}" destId="{A5E1D3CA-08EC-4E98-8590-E3C2ECCA584F}" srcOrd="0" destOrd="0" parTransId="{015D0A3B-5D93-4046-8078-11BF48C83513}" sibTransId="{6C422D65-C056-4E88-804D-C753A24F72C9}"/>
    <dgm:cxn modelId="{10F72092-B0A2-43DC-A9B9-804DFB0F22FC}" srcId="{BE5A89EC-8EF3-452E-9CD7-66AA4D3DAA35}" destId="{CD1AD7B9-99CD-44BA-A134-71CB31186755}" srcOrd="2" destOrd="0" parTransId="{EFA75511-4176-4E5D-89C2-8D6C0DC9232A}" sibTransId="{12CF2864-2CDA-45EF-8FB5-7F1C4BB137E7}"/>
    <dgm:cxn modelId="{11DF2937-254D-4A0A-9C5A-B42B6F1727DC}" type="presOf" srcId="{BE355A00-D3A7-4A80-92C6-7D673A88FA46}" destId="{1F6FE4F7-97EB-4D16-A8A7-7C425C5E7D85}" srcOrd="0" destOrd="0" presId="urn:microsoft.com/office/officeart/2005/8/layout/vList5"/>
    <dgm:cxn modelId="{7FD0871D-564E-4C4B-B146-330F7980BA4F}" type="presParOf" srcId="{1F6FE4F7-97EB-4D16-A8A7-7C425C5E7D85}" destId="{5DF0337C-54D7-4E70-A0DA-31CB4D8CEE98}" srcOrd="0" destOrd="0" presId="urn:microsoft.com/office/officeart/2005/8/layout/vList5"/>
    <dgm:cxn modelId="{B4ECE3E0-1EE0-4720-9267-CE7843FF2320}" type="presParOf" srcId="{5DF0337C-54D7-4E70-A0DA-31CB4D8CEE98}" destId="{08E57942-136D-4DA4-A268-3C3F9EF2FE8E}" srcOrd="0" destOrd="0" presId="urn:microsoft.com/office/officeart/2005/8/layout/vList5"/>
    <dgm:cxn modelId="{D3E55931-3FB5-4B5E-A6B0-8D4A237A7C52}" type="presParOf" srcId="{5DF0337C-54D7-4E70-A0DA-31CB4D8CEE98}" destId="{A565552C-A958-4E9A-A938-49F665165E4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38B2C62-0C35-45E1-8EFB-463F1FC06DE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F83B904-BF46-4DBC-B950-7FCB8FD3E8C7}">
      <dgm:prSet/>
      <dgm:spPr/>
      <dgm:t>
        <a:bodyPr/>
        <a:lstStyle/>
        <a:p>
          <a:pPr rtl="0"/>
          <a:r>
            <a:rPr lang="es-MX" dirty="0" smtClean="0"/>
            <a:t>Proceso de administración de requerimientos.</a:t>
          </a:r>
          <a:endParaRPr lang="es-ES" dirty="0"/>
        </a:p>
      </dgm:t>
    </dgm:pt>
    <dgm:pt modelId="{4E0D0561-D41A-4A12-BB9F-316351DBCB52}" type="parTrans" cxnId="{1327C49B-4F79-44E7-BE91-E2BA8A6296E7}">
      <dgm:prSet/>
      <dgm:spPr/>
      <dgm:t>
        <a:bodyPr/>
        <a:lstStyle/>
        <a:p>
          <a:endParaRPr lang="es-ES"/>
        </a:p>
      </dgm:t>
    </dgm:pt>
    <dgm:pt modelId="{48E9B1C6-E1D1-4CCD-A3F3-C3E752C44090}" type="sibTrans" cxnId="{1327C49B-4F79-44E7-BE91-E2BA8A6296E7}">
      <dgm:prSet/>
      <dgm:spPr/>
      <dgm:t>
        <a:bodyPr/>
        <a:lstStyle/>
        <a:p>
          <a:endParaRPr lang="es-ES"/>
        </a:p>
      </dgm:t>
    </dgm:pt>
    <dgm:pt modelId="{4923DED2-C416-4FE3-B38C-FD1755718F56}">
      <dgm:prSet/>
      <dgm:spPr>
        <a:solidFill>
          <a:srgbClr val="0070C0"/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Proceso de definición y control del alcance</a:t>
          </a:r>
          <a:endParaRPr lang="es-ES" dirty="0">
            <a:solidFill>
              <a:schemeClr val="tx1"/>
            </a:solidFill>
          </a:endParaRPr>
        </a:p>
      </dgm:t>
    </dgm:pt>
    <dgm:pt modelId="{F2749D99-DC89-4727-ABED-15A94DCC8785}" type="parTrans" cxnId="{223BD50A-9753-4117-B893-3C2AE4A59D91}">
      <dgm:prSet/>
      <dgm:spPr/>
      <dgm:t>
        <a:bodyPr/>
        <a:lstStyle/>
        <a:p>
          <a:endParaRPr lang="es-ES"/>
        </a:p>
      </dgm:t>
    </dgm:pt>
    <dgm:pt modelId="{1F42DBFB-4E87-4461-A21C-B01864004BAD}" type="sibTrans" cxnId="{223BD50A-9753-4117-B893-3C2AE4A59D91}">
      <dgm:prSet/>
      <dgm:spPr/>
      <dgm:t>
        <a:bodyPr/>
        <a:lstStyle/>
        <a:p>
          <a:endParaRPr lang="es-ES"/>
        </a:p>
      </dgm:t>
    </dgm:pt>
    <dgm:pt modelId="{DF6E7544-E4B2-4C38-8CE3-FCC8E54802A0}">
      <dgm:prSet/>
      <dgm:spPr/>
      <dgm:t>
        <a:bodyPr/>
        <a:lstStyle/>
        <a:p>
          <a:pPr rtl="0"/>
          <a:r>
            <a:rPr lang="es-MX" dirty="0" smtClean="0"/>
            <a:t>Auditorías</a:t>
          </a:r>
          <a:endParaRPr lang="es-ES" dirty="0"/>
        </a:p>
      </dgm:t>
    </dgm:pt>
    <dgm:pt modelId="{197A9D45-358B-46EB-9B47-179D18836217}" type="parTrans" cxnId="{1BCBDE85-2E87-452D-8800-38D6739CC11A}">
      <dgm:prSet/>
      <dgm:spPr/>
      <dgm:t>
        <a:bodyPr/>
        <a:lstStyle/>
        <a:p>
          <a:endParaRPr lang="es-ES"/>
        </a:p>
      </dgm:t>
    </dgm:pt>
    <dgm:pt modelId="{30FBEC6F-B877-4656-B214-642964B00555}" type="sibTrans" cxnId="{1BCBDE85-2E87-452D-8800-38D6739CC11A}">
      <dgm:prSet/>
      <dgm:spPr/>
      <dgm:t>
        <a:bodyPr/>
        <a:lstStyle/>
        <a:p>
          <a:endParaRPr lang="es-ES"/>
        </a:p>
      </dgm:t>
    </dgm:pt>
    <dgm:pt modelId="{B4285FD5-FF75-4FF4-AB0A-9CABD3FF406A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Revisiones del proyecto</a:t>
          </a:r>
          <a:endParaRPr lang="es-ES" dirty="0">
            <a:solidFill>
              <a:schemeClr val="tx1"/>
            </a:solidFill>
          </a:endParaRPr>
        </a:p>
      </dgm:t>
    </dgm:pt>
    <dgm:pt modelId="{051A2326-176E-4CAC-8BE9-C0482ECE7C53}" type="parTrans" cxnId="{0603F95E-00BE-41D1-9A04-ED5AC5A83DFB}">
      <dgm:prSet/>
      <dgm:spPr/>
      <dgm:t>
        <a:bodyPr/>
        <a:lstStyle/>
        <a:p>
          <a:endParaRPr lang="es-ES"/>
        </a:p>
      </dgm:t>
    </dgm:pt>
    <dgm:pt modelId="{4552BAF7-0F8A-4FA1-8DF1-713D21E95AFA}" type="sibTrans" cxnId="{0603F95E-00BE-41D1-9A04-ED5AC5A83DFB}">
      <dgm:prSet/>
      <dgm:spPr/>
      <dgm:t>
        <a:bodyPr/>
        <a:lstStyle/>
        <a:p>
          <a:endParaRPr lang="es-ES"/>
        </a:p>
      </dgm:t>
    </dgm:pt>
    <dgm:pt modelId="{9EAFD890-45CB-463B-A7F4-89C73CD1CB66}">
      <dgm:prSet/>
      <dgm:spPr/>
      <dgm:t>
        <a:bodyPr/>
        <a:lstStyle/>
        <a:p>
          <a:pPr rtl="0"/>
          <a:r>
            <a:rPr lang="es-MX" dirty="0" smtClean="0"/>
            <a:t>Controles de cambios</a:t>
          </a:r>
          <a:endParaRPr lang="es-ES" dirty="0"/>
        </a:p>
      </dgm:t>
    </dgm:pt>
    <dgm:pt modelId="{1DC035B6-0EE9-408D-A409-E80DF09C8DEE}" type="parTrans" cxnId="{43699CF5-C937-40A1-AD3C-DC2C80ACBF5E}">
      <dgm:prSet/>
      <dgm:spPr/>
      <dgm:t>
        <a:bodyPr/>
        <a:lstStyle/>
        <a:p>
          <a:endParaRPr lang="es-ES"/>
        </a:p>
      </dgm:t>
    </dgm:pt>
    <dgm:pt modelId="{7B24A390-8355-4554-A581-EB0A3D815E2B}" type="sibTrans" cxnId="{43699CF5-C937-40A1-AD3C-DC2C80ACBF5E}">
      <dgm:prSet/>
      <dgm:spPr/>
      <dgm:t>
        <a:bodyPr/>
        <a:lstStyle/>
        <a:p>
          <a:endParaRPr lang="es-ES"/>
        </a:p>
      </dgm:t>
    </dgm:pt>
    <dgm:pt modelId="{936AE371-360C-4625-87F5-C0EC0DEE2FCF}">
      <dgm:prSet/>
      <dgm:spPr/>
      <dgm:t>
        <a:bodyPr/>
        <a:lstStyle/>
        <a:p>
          <a:pPr rtl="0"/>
          <a:r>
            <a:rPr lang="es-MX" dirty="0" smtClean="0"/>
            <a:t>Monitoreo y seguimiento</a:t>
          </a:r>
          <a:endParaRPr lang="es-ES" dirty="0"/>
        </a:p>
      </dgm:t>
    </dgm:pt>
    <dgm:pt modelId="{2A2061BE-25E6-4A22-8FE3-359B3E2C0A45}" type="parTrans" cxnId="{9BD4AC33-68BA-401F-BC8A-81E6321AF28D}">
      <dgm:prSet/>
      <dgm:spPr/>
      <dgm:t>
        <a:bodyPr/>
        <a:lstStyle/>
        <a:p>
          <a:endParaRPr lang="es-ES"/>
        </a:p>
      </dgm:t>
    </dgm:pt>
    <dgm:pt modelId="{97A07963-1B50-4C9D-A945-A872ECA6B357}" type="sibTrans" cxnId="{9BD4AC33-68BA-401F-BC8A-81E6321AF28D}">
      <dgm:prSet/>
      <dgm:spPr/>
      <dgm:t>
        <a:bodyPr/>
        <a:lstStyle/>
        <a:p>
          <a:endParaRPr lang="es-ES"/>
        </a:p>
      </dgm:t>
    </dgm:pt>
    <dgm:pt modelId="{32746FE6-A10D-41F3-BA13-14267832F06A}">
      <dgm:prSet/>
      <dgm:spPr>
        <a:solidFill>
          <a:srgbClr val="002060"/>
        </a:solidFill>
      </dgm:spPr>
      <dgm:t>
        <a:bodyPr/>
        <a:lstStyle/>
        <a:p>
          <a:pPr rtl="0"/>
          <a:r>
            <a:rPr lang="es-MX" dirty="0" smtClean="0">
              <a:solidFill>
                <a:schemeClr val="bg1"/>
              </a:solidFill>
            </a:rPr>
            <a:t>Firma de aceptación de los entregables por el cliente</a:t>
          </a:r>
          <a:endParaRPr lang="es-ES" dirty="0">
            <a:solidFill>
              <a:schemeClr val="bg1"/>
            </a:solidFill>
          </a:endParaRPr>
        </a:p>
      </dgm:t>
    </dgm:pt>
    <dgm:pt modelId="{F0D74BA3-C9E9-4832-9332-CC16020BEF5E}" type="parTrans" cxnId="{0489A04A-D720-40A4-8A71-0D5F55856A82}">
      <dgm:prSet/>
      <dgm:spPr/>
      <dgm:t>
        <a:bodyPr/>
        <a:lstStyle/>
        <a:p>
          <a:endParaRPr lang="es-ES"/>
        </a:p>
      </dgm:t>
    </dgm:pt>
    <dgm:pt modelId="{10AA47E4-247D-47FC-81BE-F803E0D5DC09}" type="sibTrans" cxnId="{0489A04A-D720-40A4-8A71-0D5F55856A82}">
      <dgm:prSet/>
      <dgm:spPr/>
      <dgm:t>
        <a:bodyPr/>
        <a:lstStyle/>
        <a:p>
          <a:endParaRPr lang="es-ES"/>
        </a:p>
      </dgm:t>
    </dgm:pt>
    <dgm:pt modelId="{666C42EE-FE5F-4120-AE49-101368D393AA}" type="pres">
      <dgm:prSet presAssocID="{438B2C62-0C35-45E1-8EFB-463F1FC06D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D20DB4E-5389-433C-8928-9557FC1E67F2}" type="pres">
      <dgm:prSet presAssocID="{2F83B904-BF46-4DBC-B950-7FCB8FD3E8C7}" presName="parentLin" presStyleCnt="0"/>
      <dgm:spPr/>
    </dgm:pt>
    <dgm:pt modelId="{109702D6-2AC8-4D1B-9A28-2174135875BE}" type="pres">
      <dgm:prSet presAssocID="{2F83B904-BF46-4DBC-B950-7FCB8FD3E8C7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ABCB51C6-ADA1-48FD-8033-122AE44A77A0}" type="pres">
      <dgm:prSet presAssocID="{2F83B904-BF46-4DBC-B950-7FCB8FD3E8C7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1A43421-D179-4CA1-B2DC-BF8F6A55CDFD}" type="pres">
      <dgm:prSet presAssocID="{2F83B904-BF46-4DBC-B950-7FCB8FD3E8C7}" presName="negativeSpace" presStyleCnt="0"/>
      <dgm:spPr/>
    </dgm:pt>
    <dgm:pt modelId="{743B235B-D283-4034-930F-4D43FE414498}" type="pres">
      <dgm:prSet presAssocID="{2F83B904-BF46-4DBC-B950-7FCB8FD3E8C7}" presName="childText" presStyleLbl="conFgAcc1" presStyleIdx="0" presStyleCnt="7">
        <dgm:presLayoutVars>
          <dgm:bulletEnabled val="1"/>
        </dgm:presLayoutVars>
      </dgm:prSet>
      <dgm:spPr/>
    </dgm:pt>
    <dgm:pt modelId="{E3AA887E-C284-4FFB-A85B-10C23F3422D1}" type="pres">
      <dgm:prSet presAssocID="{48E9B1C6-E1D1-4CCD-A3F3-C3E752C44090}" presName="spaceBetweenRectangles" presStyleCnt="0"/>
      <dgm:spPr/>
    </dgm:pt>
    <dgm:pt modelId="{A127F7AA-2385-40ED-BF57-500C69C8964E}" type="pres">
      <dgm:prSet presAssocID="{4923DED2-C416-4FE3-B38C-FD1755718F56}" presName="parentLin" presStyleCnt="0"/>
      <dgm:spPr/>
    </dgm:pt>
    <dgm:pt modelId="{5A4C814C-EBE0-422C-967C-499C96AD2938}" type="pres">
      <dgm:prSet presAssocID="{4923DED2-C416-4FE3-B38C-FD1755718F56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BFC72E7F-E913-48C4-9453-E9A47D91A9D1}" type="pres">
      <dgm:prSet presAssocID="{4923DED2-C416-4FE3-B38C-FD1755718F56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09CE798-BD70-4583-953F-873BE7CAAB9B}" type="pres">
      <dgm:prSet presAssocID="{4923DED2-C416-4FE3-B38C-FD1755718F56}" presName="negativeSpace" presStyleCnt="0"/>
      <dgm:spPr/>
    </dgm:pt>
    <dgm:pt modelId="{7EADB28E-4BFA-4BFF-9875-AF60571B3BC5}" type="pres">
      <dgm:prSet presAssocID="{4923DED2-C416-4FE3-B38C-FD1755718F56}" presName="childText" presStyleLbl="conFgAcc1" presStyleIdx="1" presStyleCnt="7">
        <dgm:presLayoutVars>
          <dgm:bulletEnabled val="1"/>
        </dgm:presLayoutVars>
      </dgm:prSet>
      <dgm:spPr/>
    </dgm:pt>
    <dgm:pt modelId="{74D9B384-D517-4CAF-B37F-379CCF6B0D51}" type="pres">
      <dgm:prSet presAssocID="{1F42DBFB-4E87-4461-A21C-B01864004BAD}" presName="spaceBetweenRectangles" presStyleCnt="0"/>
      <dgm:spPr/>
    </dgm:pt>
    <dgm:pt modelId="{C06DDBD7-E5AB-4C10-8DA5-BA9C3D01805D}" type="pres">
      <dgm:prSet presAssocID="{DF6E7544-E4B2-4C38-8CE3-FCC8E54802A0}" presName="parentLin" presStyleCnt="0"/>
      <dgm:spPr/>
    </dgm:pt>
    <dgm:pt modelId="{BFAF2B99-FDDA-48C3-A9EE-B7D80D9A1A28}" type="pres">
      <dgm:prSet presAssocID="{DF6E7544-E4B2-4C38-8CE3-FCC8E54802A0}" presName="parentLeftMargin" presStyleLbl="node1" presStyleIdx="1" presStyleCnt="7"/>
      <dgm:spPr/>
      <dgm:t>
        <a:bodyPr/>
        <a:lstStyle/>
        <a:p>
          <a:endParaRPr lang="es-ES"/>
        </a:p>
      </dgm:t>
    </dgm:pt>
    <dgm:pt modelId="{20DDAD0A-61FD-4E3E-9EE1-454AC13CFF4B}" type="pres">
      <dgm:prSet presAssocID="{DF6E7544-E4B2-4C38-8CE3-FCC8E54802A0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E350341-22A4-4804-BF4F-DDC3F0B03943}" type="pres">
      <dgm:prSet presAssocID="{DF6E7544-E4B2-4C38-8CE3-FCC8E54802A0}" presName="negativeSpace" presStyleCnt="0"/>
      <dgm:spPr/>
    </dgm:pt>
    <dgm:pt modelId="{7B063C56-F661-4EB8-83A9-CF491189C718}" type="pres">
      <dgm:prSet presAssocID="{DF6E7544-E4B2-4C38-8CE3-FCC8E54802A0}" presName="childText" presStyleLbl="conFgAcc1" presStyleIdx="2" presStyleCnt="7">
        <dgm:presLayoutVars>
          <dgm:bulletEnabled val="1"/>
        </dgm:presLayoutVars>
      </dgm:prSet>
      <dgm:spPr/>
    </dgm:pt>
    <dgm:pt modelId="{486B5164-9F70-4524-A7B6-1A43FB6E482F}" type="pres">
      <dgm:prSet presAssocID="{30FBEC6F-B877-4656-B214-642964B00555}" presName="spaceBetweenRectangles" presStyleCnt="0"/>
      <dgm:spPr/>
    </dgm:pt>
    <dgm:pt modelId="{3FC381E4-E182-44F0-8DC0-9BDA522421A3}" type="pres">
      <dgm:prSet presAssocID="{B4285FD5-FF75-4FF4-AB0A-9CABD3FF406A}" presName="parentLin" presStyleCnt="0"/>
      <dgm:spPr/>
    </dgm:pt>
    <dgm:pt modelId="{713EC1FE-F3A4-4E4B-A82C-982DA6631C87}" type="pres">
      <dgm:prSet presAssocID="{B4285FD5-FF75-4FF4-AB0A-9CABD3FF406A}" presName="parentLeftMargin" presStyleLbl="node1" presStyleIdx="2" presStyleCnt="7"/>
      <dgm:spPr/>
      <dgm:t>
        <a:bodyPr/>
        <a:lstStyle/>
        <a:p>
          <a:endParaRPr lang="es-ES"/>
        </a:p>
      </dgm:t>
    </dgm:pt>
    <dgm:pt modelId="{844437BB-88CF-4408-BEC7-D4A93FAAEC85}" type="pres">
      <dgm:prSet presAssocID="{B4285FD5-FF75-4FF4-AB0A-9CABD3FF406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F7750B-7B03-4253-BAE4-857B64EDC87D}" type="pres">
      <dgm:prSet presAssocID="{B4285FD5-FF75-4FF4-AB0A-9CABD3FF406A}" presName="negativeSpace" presStyleCnt="0"/>
      <dgm:spPr/>
    </dgm:pt>
    <dgm:pt modelId="{634FAC94-5D80-444B-BBF0-8FFEC0711282}" type="pres">
      <dgm:prSet presAssocID="{B4285FD5-FF75-4FF4-AB0A-9CABD3FF406A}" presName="childText" presStyleLbl="conFgAcc1" presStyleIdx="3" presStyleCnt="7">
        <dgm:presLayoutVars>
          <dgm:bulletEnabled val="1"/>
        </dgm:presLayoutVars>
      </dgm:prSet>
      <dgm:spPr/>
    </dgm:pt>
    <dgm:pt modelId="{6A9BAFC5-F45E-4C66-B1BD-0785A82F3E49}" type="pres">
      <dgm:prSet presAssocID="{4552BAF7-0F8A-4FA1-8DF1-713D21E95AFA}" presName="spaceBetweenRectangles" presStyleCnt="0"/>
      <dgm:spPr/>
    </dgm:pt>
    <dgm:pt modelId="{473BF165-6B7E-49D4-93B9-9D25B8FDD8CE}" type="pres">
      <dgm:prSet presAssocID="{9EAFD890-45CB-463B-A7F4-89C73CD1CB66}" presName="parentLin" presStyleCnt="0"/>
      <dgm:spPr/>
    </dgm:pt>
    <dgm:pt modelId="{3F2688C6-4F4F-4033-8F59-B0D7B7A8C0F3}" type="pres">
      <dgm:prSet presAssocID="{9EAFD890-45CB-463B-A7F4-89C73CD1CB66}" presName="parentLeftMargin" presStyleLbl="node1" presStyleIdx="3" presStyleCnt="7"/>
      <dgm:spPr/>
      <dgm:t>
        <a:bodyPr/>
        <a:lstStyle/>
        <a:p>
          <a:endParaRPr lang="es-ES"/>
        </a:p>
      </dgm:t>
    </dgm:pt>
    <dgm:pt modelId="{3F80CD72-8472-48B8-B410-121E73677FA0}" type="pres">
      <dgm:prSet presAssocID="{9EAFD890-45CB-463B-A7F4-89C73CD1CB66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27AE5C-203A-44E3-9B64-301C92482FF6}" type="pres">
      <dgm:prSet presAssocID="{9EAFD890-45CB-463B-A7F4-89C73CD1CB66}" presName="negativeSpace" presStyleCnt="0"/>
      <dgm:spPr/>
    </dgm:pt>
    <dgm:pt modelId="{B40B4244-8D3B-4AF2-A123-45ACD1C294B8}" type="pres">
      <dgm:prSet presAssocID="{9EAFD890-45CB-463B-A7F4-89C73CD1CB66}" presName="childText" presStyleLbl="conFgAcc1" presStyleIdx="4" presStyleCnt="7">
        <dgm:presLayoutVars>
          <dgm:bulletEnabled val="1"/>
        </dgm:presLayoutVars>
      </dgm:prSet>
      <dgm:spPr/>
    </dgm:pt>
    <dgm:pt modelId="{D3D85BBB-7F08-4C4A-BCCB-98738C6ABB5F}" type="pres">
      <dgm:prSet presAssocID="{7B24A390-8355-4554-A581-EB0A3D815E2B}" presName="spaceBetweenRectangles" presStyleCnt="0"/>
      <dgm:spPr/>
    </dgm:pt>
    <dgm:pt modelId="{9CB9E58B-539D-4EC2-A258-502DF33A483F}" type="pres">
      <dgm:prSet presAssocID="{936AE371-360C-4625-87F5-C0EC0DEE2FCF}" presName="parentLin" presStyleCnt="0"/>
      <dgm:spPr/>
    </dgm:pt>
    <dgm:pt modelId="{947A0FD2-F07D-4C9A-92DB-727ABBC34DBD}" type="pres">
      <dgm:prSet presAssocID="{936AE371-360C-4625-87F5-C0EC0DEE2FCF}" presName="parentLeftMargin" presStyleLbl="node1" presStyleIdx="4" presStyleCnt="7"/>
      <dgm:spPr/>
      <dgm:t>
        <a:bodyPr/>
        <a:lstStyle/>
        <a:p>
          <a:endParaRPr lang="es-ES"/>
        </a:p>
      </dgm:t>
    </dgm:pt>
    <dgm:pt modelId="{70B32B83-A7BF-47E0-9FC9-AAFFD65E6322}" type="pres">
      <dgm:prSet presAssocID="{936AE371-360C-4625-87F5-C0EC0DEE2FCF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9C03461-6FF5-4F1B-8FDD-9EB596F6FAD3}" type="pres">
      <dgm:prSet presAssocID="{936AE371-360C-4625-87F5-C0EC0DEE2FCF}" presName="negativeSpace" presStyleCnt="0"/>
      <dgm:spPr/>
    </dgm:pt>
    <dgm:pt modelId="{76B80F40-216D-4D8F-9F78-EED881AC155F}" type="pres">
      <dgm:prSet presAssocID="{936AE371-360C-4625-87F5-C0EC0DEE2FCF}" presName="childText" presStyleLbl="conFgAcc1" presStyleIdx="5" presStyleCnt="7">
        <dgm:presLayoutVars>
          <dgm:bulletEnabled val="1"/>
        </dgm:presLayoutVars>
      </dgm:prSet>
      <dgm:spPr/>
    </dgm:pt>
    <dgm:pt modelId="{7ADC51D5-5ACA-4BA4-8BFB-43DD91BD89A0}" type="pres">
      <dgm:prSet presAssocID="{97A07963-1B50-4C9D-A945-A872ECA6B357}" presName="spaceBetweenRectangles" presStyleCnt="0"/>
      <dgm:spPr/>
    </dgm:pt>
    <dgm:pt modelId="{E4B553F9-851D-4098-BE5A-ACD3E472CF90}" type="pres">
      <dgm:prSet presAssocID="{32746FE6-A10D-41F3-BA13-14267832F06A}" presName="parentLin" presStyleCnt="0"/>
      <dgm:spPr/>
    </dgm:pt>
    <dgm:pt modelId="{047C8FC5-5260-4CAF-8E4D-0CAD7198ADA0}" type="pres">
      <dgm:prSet presAssocID="{32746FE6-A10D-41F3-BA13-14267832F06A}" presName="parentLeftMargin" presStyleLbl="node1" presStyleIdx="5" presStyleCnt="7"/>
      <dgm:spPr/>
      <dgm:t>
        <a:bodyPr/>
        <a:lstStyle/>
        <a:p>
          <a:endParaRPr lang="es-ES"/>
        </a:p>
      </dgm:t>
    </dgm:pt>
    <dgm:pt modelId="{65987092-0A84-48B9-966C-245D13EBFE99}" type="pres">
      <dgm:prSet presAssocID="{32746FE6-A10D-41F3-BA13-14267832F06A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0AA7772-87AB-41CB-A499-5B32CDBDE3EC}" type="pres">
      <dgm:prSet presAssocID="{32746FE6-A10D-41F3-BA13-14267832F06A}" presName="negativeSpace" presStyleCnt="0"/>
      <dgm:spPr/>
    </dgm:pt>
    <dgm:pt modelId="{1DA6D587-2635-4517-983C-A46229A0FAC8}" type="pres">
      <dgm:prSet presAssocID="{32746FE6-A10D-41F3-BA13-14267832F06A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4271FBDB-EFF7-4557-BA8E-5212D5DE3C50}" type="presOf" srcId="{B4285FD5-FF75-4FF4-AB0A-9CABD3FF406A}" destId="{844437BB-88CF-4408-BEC7-D4A93FAAEC85}" srcOrd="1" destOrd="0" presId="urn:microsoft.com/office/officeart/2005/8/layout/list1"/>
    <dgm:cxn modelId="{34514D39-0DA6-49F8-B8AE-791D23C57ACB}" type="presOf" srcId="{936AE371-360C-4625-87F5-C0EC0DEE2FCF}" destId="{947A0FD2-F07D-4C9A-92DB-727ABBC34DBD}" srcOrd="0" destOrd="0" presId="urn:microsoft.com/office/officeart/2005/8/layout/list1"/>
    <dgm:cxn modelId="{6A0D601F-6A20-4C6F-811B-36064EB9BA83}" type="presOf" srcId="{9EAFD890-45CB-463B-A7F4-89C73CD1CB66}" destId="{3F2688C6-4F4F-4033-8F59-B0D7B7A8C0F3}" srcOrd="0" destOrd="0" presId="urn:microsoft.com/office/officeart/2005/8/layout/list1"/>
    <dgm:cxn modelId="{81120804-8F67-4282-96E5-55B7090521E4}" type="presOf" srcId="{936AE371-360C-4625-87F5-C0EC0DEE2FCF}" destId="{70B32B83-A7BF-47E0-9FC9-AAFFD65E6322}" srcOrd="1" destOrd="0" presId="urn:microsoft.com/office/officeart/2005/8/layout/list1"/>
    <dgm:cxn modelId="{8A27225B-EA42-49ED-9E50-9E6325513E84}" type="presOf" srcId="{438B2C62-0C35-45E1-8EFB-463F1FC06DED}" destId="{666C42EE-FE5F-4120-AE49-101368D393AA}" srcOrd="0" destOrd="0" presId="urn:microsoft.com/office/officeart/2005/8/layout/list1"/>
    <dgm:cxn modelId="{9BD4AC33-68BA-401F-BC8A-81E6321AF28D}" srcId="{438B2C62-0C35-45E1-8EFB-463F1FC06DED}" destId="{936AE371-360C-4625-87F5-C0EC0DEE2FCF}" srcOrd="5" destOrd="0" parTransId="{2A2061BE-25E6-4A22-8FE3-359B3E2C0A45}" sibTransId="{97A07963-1B50-4C9D-A945-A872ECA6B357}"/>
    <dgm:cxn modelId="{59F1A6CF-8A9C-43E6-9422-A5C371C36FED}" type="presOf" srcId="{B4285FD5-FF75-4FF4-AB0A-9CABD3FF406A}" destId="{713EC1FE-F3A4-4E4B-A82C-982DA6631C87}" srcOrd="0" destOrd="0" presId="urn:microsoft.com/office/officeart/2005/8/layout/list1"/>
    <dgm:cxn modelId="{223BD50A-9753-4117-B893-3C2AE4A59D91}" srcId="{438B2C62-0C35-45E1-8EFB-463F1FC06DED}" destId="{4923DED2-C416-4FE3-B38C-FD1755718F56}" srcOrd="1" destOrd="0" parTransId="{F2749D99-DC89-4727-ABED-15A94DCC8785}" sibTransId="{1F42DBFB-4E87-4461-A21C-B01864004BAD}"/>
    <dgm:cxn modelId="{10D962D9-48A8-4F7C-9829-4A66BAB89934}" type="presOf" srcId="{32746FE6-A10D-41F3-BA13-14267832F06A}" destId="{65987092-0A84-48B9-966C-245D13EBFE99}" srcOrd="1" destOrd="0" presId="urn:microsoft.com/office/officeart/2005/8/layout/list1"/>
    <dgm:cxn modelId="{43699CF5-C937-40A1-AD3C-DC2C80ACBF5E}" srcId="{438B2C62-0C35-45E1-8EFB-463F1FC06DED}" destId="{9EAFD890-45CB-463B-A7F4-89C73CD1CB66}" srcOrd="4" destOrd="0" parTransId="{1DC035B6-0EE9-408D-A409-E80DF09C8DEE}" sibTransId="{7B24A390-8355-4554-A581-EB0A3D815E2B}"/>
    <dgm:cxn modelId="{D138B1B2-9D8F-47DE-84B1-B3057D53B110}" type="presOf" srcId="{32746FE6-A10D-41F3-BA13-14267832F06A}" destId="{047C8FC5-5260-4CAF-8E4D-0CAD7198ADA0}" srcOrd="0" destOrd="0" presId="urn:microsoft.com/office/officeart/2005/8/layout/list1"/>
    <dgm:cxn modelId="{0489A04A-D720-40A4-8A71-0D5F55856A82}" srcId="{438B2C62-0C35-45E1-8EFB-463F1FC06DED}" destId="{32746FE6-A10D-41F3-BA13-14267832F06A}" srcOrd="6" destOrd="0" parTransId="{F0D74BA3-C9E9-4832-9332-CC16020BEF5E}" sibTransId="{10AA47E4-247D-47FC-81BE-F803E0D5DC09}"/>
    <dgm:cxn modelId="{C8898A93-E55D-4EDC-A93B-C94DD8195CAA}" type="presOf" srcId="{2F83B904-BF46-4DBC-B950-7FCB8FD3E8C7}" destId="{ABCB51C6-ADA1-48FD-8033-122AE44A77A0}" srcOrd="1" destOrd="0" presId="urn:microsoft.com/office/officeart/2005/8/layout/list1"/>
    <dgm:cxn modelId="{1327C49B-4F79-44E7-BE91-E2BA8A6296E7}" srcId="{438B2C62-0C35-45E1-8EFB-463F1FC06DED}" destId="{2F83B904-BF46-4DBC-B950-7FCB8FD3E8C7}" srcOrd="0" destOrd="0" parTransId="{4E0D0561-D41A-4A12-BB9F-316351DBCB52}" sibTransId="{48E9B1C6-E1D1-4CCD-A3F3-C3E752C44090}"/>
    <dgm:cxn modelId="{66E12B0F-E2FE-45F0-8782-F40B1FB778FB}" type="presOf" srcId="{4923DED2-C416-4FE3-B38C-FD1755718F56}" destId="{5A4C814C-EBE0-422C-967C-499C96AD2938}" srcOrd="0" destOrd="0" presId="urn:microsoft.com/office/officeart/2005/8/layout/list1"/>
    <dgm:cxn modelId="{1BCBDE85-2E87-452D-8800-38D6739CC11A}" srcId="{438B2C62-0C35-45E1-8EFB-463F1FC06DED}" destId="{DF6E7544-E4B2-4C38-8CE3-FCC8E54802A0}" srcOrd="2" destOrd="0" parTransId="{197A9D45-358B-46EB-9B47-179D18836217}" sibTransId="{30FBEC6F-B877-4656-B214-642964B00555}"/>
    <dgm:cxn modelId="{29E48C4E-AC0F-4074-8569-430E77243F07}" type="presOf" srcId="{2F83B904-BF46-4DBC-B950-7FCB8FD3E8C7}" destId="{109702D6-2AC8-4D1B-9A28-2174135875BE}" srcOrd="0" destOrd="0" presId="urn:microsoft.com/office/officeart/2005/8/layout/list1"/>
    <dgm:cxn modelId="{9FC67859-284D-4368-82C3-099D24B276B6}" type="presOf" srcId="{4923DED2-C416-4FE3-B38C-FD1755718F56}" destId="{BFC72E7F-E913-48C4-9453-E9A47D91A9D1}" srcOrd="1" destOrd="0" presId="urn:microsoft.com/office/officeart/2005/8/layout/list1"/>
    <dgm:cxn modelId="{0603F95E-00BE-41D1-9A04-ED5AC5A83DFB}" srcId="{438B2C62-0C35-45E1-8EFB-463F1FC06DED}" destId="{B4285FD5-FF75-4FF4-AB0A-9CABD3FF406A}" srcOrd="3" destOrd="0" parTransId="{051A2326-176E-4CAC-8BE9-C0482ECE7C53}" sibTransId="{4552BAF7-0F8A-4FA1-8DF1-713D21E95AFA}"/>
    <dgm:cxn modelId="{B1F25EC7-72A7-43AD-94BB-E06CB5CC6A98}" type="presOf" srcId="{9EAFD890-45CB-463B-A7F4-89C73CD1CB66}" destId="{3F80CD72-8472-48B8-B410-121E73677FA0}" srcOrd="1" destOrd="0" presId="urn:microsoft.com/office/officeart/2005/8/layout/list1"/>
    <dgm:cxn modelId="{D42475CC-CE10-42DA-BFAF-C252A37CD526}" type="presOf" srcId="{DF6E7544-E4B2-4C38-8CE3-FCC8E54802A0}" destId="{20DDAD0A-61FD-4E3E-9EE1-454AC13CFF4B}" srcOrd="1" destOrd="0" presId="urn:microsoft.com/office/officeart/2005/8/layout/list1"/>
    <dgm:cxn modelId="{A3285D20-CEE7-4B29-8FB9-7595FBF25915}" type="presOf" srcId="{DF6E7544-E4B2-4C38-8CE3-FCC8E54802A0}" destId="{BFAF2B99-FDDA-48C3-A9EE-B7D80D9A1A28}" srcOrd="0" destOrd="0" presId="urn:microsoft.com/office/officeart/2005/8/layout/list1"/>
    <dgm:cxn modelId="{26DF00C5-1F81-46F6-8D37-E14ECD76152C}" type="presParOf" srcId="{666C42EE-FE5F-4120-AE49-101368D393AA}" destId="{BD20DB4E-5389-433C-8928-9557FC1E67F2}" srcOrd="0" destOrd="0" presId="urn:microsoft.com/office/officeart/2005/8/layout/list1"/>
    <dgm:cxn modelId="{4BADE646-2F8D-44AC-818F-850481571560}" type="presParOf" srcId="{BD20DB4E-5389-433C-8928-9557FC1E67F2}" destId="{109702D6-2AC8-4D1B-9A28-2174135875BE}" srcOrd="0" destOrd="0" presId="urn:microsoft.com/office/officeart/2005/8/layout/list1"/>
    <dgm:cxn modelId="{E841FA37-844B-4D07-808C-25CF3533EB85}" type="presParOf" srcId="{BD20DB4E-5389-433C-8928-9557FC1E67F2}" destId="{ABCB51C6-ADA1-48FD-8033-122AE44A77A0}" srcOrd="1" destOrd="0" presId="urn:microsoft.com/office/officeart/2005/8/layout/list1"/>
    <dgm:cxn modelId="{D4F38E65-CD13-429A-9742-360E56A3DF7F}" type="presParOf" srcId="{666C42EE-FE5F-4120-AE49-101368D393AA}" destId="{D1A43421-D179-4CA1-B2DC-BF8F6A55CDFD}" srcOrd="1" destOrd="0" presId="urn:microsoft.com/office/officeart/2005/8/layout/list1"/>
    <dgm:cxn modelId="{5C4302DA-57C4-439E-BBD7-FDE1794E2086}" type="presParOf" srcId="{666C42EE-FE5F-4120-AE49-101368D393AA}" destId="{743B235B-D283-4034-930F-4D43FE414498}" srcOrd="2" destOrd="0" presId="urn:microsoft.com/office/officeart/2005/8/layout/list1"/>
    <dgm:cxn modelId="{9554CF3B-4640-44B2-84B7-7DD1E932C840}" type="presParOf" srcId="{666C42EE-FE5F-4120-AE49-101368D393AA}" destId="{E3AA887E-C284-4FFB-A85B-10C23F3422D1}" srcOrd="3" destOrd="0" presId="urn:microsoft.com/office/officeart/2005/8/layout/list1"/>
    <dgm:cxn modelId="{1DD520A2-C7F6-4634-92C5-D48AB927107A}" type="presParOf" srcId="{666C42EE-FE5F-4120-AE49-101368D393AA}" destId="{A127F7AA-2385-40ED-BF57-500C69C8964E}" srcOrd="4" destOrd="0" presId="urn:microsoft.com/office/officeart/2005/8/layout/list1"/>
    <dgm:cxn modelId="{16C94DD8-C15C-4199-A110-0D38D338E90C}" type="presParOf" srcId="{A127F7AA-2385-40ED-BF57-500C69C8964E}" destId="{5A4C814C-EBE0-422C-967C-499C96AD2938}" srcOrd="0" destOrd="0" presId="urn:microsoft.com/office/officeart/2005/8/layout/list1"/>
    <dgm:cxn modelId="{A4AE4C46-0837-45C7-951D-EE9BD62714EC}" type="presParOf" srcId="{A127F7AA-2385-40ED-BF57-500C69C8964E}" destId="{BFC72E7F-E913-48C4-9453-E9A47D91A9D1}" srcOrd="1" destOrd="0" presId="urn:microsoft.com/office/officeart/2005/8/layout/list1"/>
    <dgm:cxn modelId="{4D3E3936-1F60-489E-A0D1-287114EFD525}" type="presParOf" srcId="{666C42EE-FE5F-4120-AE49-101368D393AA}" destId="{509CE798-BD70-4583-953F-873BE7CAAB9B}" srcOrd="5" destOrd="0" presId="urn:microsoft.com/office/officeart/2005/8/layout/list1"/>
    <dgm:cxn modelId="{A75D76B9-6E23-47E5-9DC2-7E7FF36CC482}" type="presParOf" srcId="{666C42EE-FE5F-4120-AE49-101368D393AA}" destId="{7EADB28E-4BFA-4BFF-9875-AF60571B3BC5}" srcOrd="6" destOrd="0" presId="urn:microsoft.com/office/officeart/2005/8/layout/list1"/>
    <dgm:cxn modelId="{6572FDB2-06FB-42D3-A49D-EA6EC0B32479}" type="presParOf" srcId="{666C42EE-FE5F-4120-AE49-101368D393AA}" destId="{74D9B384-D517-4CAF-B37F-379CCF6B0D51}" srcOrd="7" destOrd="0" presId="urn:microsoft.com/office/officeart/2005/8/layout/list1"/>
    <dgm:cxn modelId="{170CB767-3E0B-4325-975C-42107812B643}" type="presParOf" srcId="{666C42EE-FE5F-4120-AE49-101368D393AA}" destId="{C06DDBD7-E5AB-4C10-8DA5-BA9C3D01805D}" srcOrd="8" destOrd="0" presId="urn:microsoft.com/office/officeart/2005/8/layout/list1"/>
    <dgm:cxn modelId="{A1F44097-5370-4E05-8A05-C9D707FE6CD3}" type="presParOf" srcId="{C06DDBD7-E5AB-4C10-8DA5-BA9C3D01805D}" destId="{BFAF2B99-FDDA-48C3-A9EE-B7D80D9A1A28}" srcOrd="0" destOrd="0" presId="urn:microsoft.com/office/officeart/2005/8/layout/list1"/>
    <dgm:cxn modelId="{DA56B838-E3FC-4EEC-98E0-44888481E82C}" type="presParOf" srcId="{C06DDBD7-E5AB-4C10-8DA5-BA9C3D01805D}" destId="{20DDAD0A-61FD-4E3E-9EE1-454AC13CFF4B}" srcOrd="1" destOrd="0" presId="urn:microsoft.com/office/officeart/2005/8/layout/list1"/>
    <dgm:cxn modelId="{6026CF1F-04D5-4405-A181-C477866A8AF9}" type="presParOf" srcId="{666C42EE-FE5F-4120-AE49-101368D393AA}" destId="{4E350341-22A4-4804-BF4F-DDC3F0B03943}" srcOrd="9" destOrd="0" presId="urn:microsoft.com/office/officeart/2005/8/layout/list1"/>
    <dgm:cxn modelId="{CCB208DE-54E3-4FCA-AD39-81B16018C3AE}" type="presParOf" srcId="{666C42EE-FE5F-4120-AE49-101368D393AA}" destId="{7B063C56-F661-4EB8-83A9-CF491189C718}" srcOrd="10" destOrd="0" presId="urn:microsoft.com/office/officeart/2005/8/layout/list1"/>
    <dgm:cxn modelId="{AE6BB197-2FD0-468D-A52F-991C10C41903}" type="presParOf" srcId="{666C42EE-FE5F-4120-AE49-101368D393AA}" destId="{486B5164-9F70-4524-A7B6-1A43FB6E482F}" srcOrd="11" destOrd="0" presId="urn:microsoft.com/office/officeart/2005/8/layout/list1"/>
    <dgm:cxn modelId="{68499D93-FC7F-47AE-A194-ADCC6C7E60BC}" type="presParOf" srcId="{666C42EE-FE5F-4120-AE49-101368D393AA}" destId="{3FC381E4-E182-44F0-8DC0-9BDA522421A3}" srcOrd="12" destOrd="0" presId="urn:microsoft.com/office/officeart/2005/8/layout/list1"/>
    <dgm:cxn modelId="{84AD4D6D-F133-4EC1-9ACB-DDC11A91AC3A}" type="presParOf" srcId="{3FC381E4-E182-44F0-8DC0-9BDA522421A3}" destId="{713EC1FE-F3A4-4E4B-A82C-982DA6631C87}" srcOrd="0" destOrd="0" presId="urn:microsoft.com/office/officeart/2005/8/layout/list1"/>
    <dgm:cxn modelId="{7DCA8C46-E1D7-4EE2-9EB6-50371BB46C61}" type="presParOf" srcId="{3FC381E4-E182-44F0-8DC0-9BDA522421A3}" destId="{844437BB-88CF-4408-BEC7-D4A93FAAEC85}" srcOrd="1" destOrd="0" presId="urn:microsoft.com/office/officeart/2005/8/layout/list1"/>
    <dgm:cxn modelId="{51929853-71A7-4C82-8597-E345AA0033F0}" type="presParOf" srcId="{666C42EE-FE5F-4120-AE49-101368D393AA}" destId="{38F7750B-7B03-4253-BAE4-857B64EDC87D}" srcOrd="13" destOrd="0" presId="urn:microsoft.com/office/officeart/2005/8/layout/list1"/>
    <dgm:cxn modelId="{6FDE201E-AC83-4303-B12E-61B00CB3508E}" type="presParOf" srcId="{666C42EE-FE5F-4120-AE49-101368D393AA}" destId="{634FAC94-5D80-444B-BBF0-8FFEC0711282}" srcOrd="14" destOrd="0" presId="urn:microsoft.com/office/officeart/2005/8/layout/list1"/>
    <dgm:cxn modelId="{3CC24452-B11B-4ED3-AF57-137EED312B7B}" type="presParOf" srcId="{666C42EE-FE5F-4120-AE49-101368D393AA}" destId="{6A9BAFC5-F45E-4C66-B1BD-0785A82F3E49}" srcOrd="15" destOrd="0" presId="urn:microsoft.com/office/officeart/2005/8/layout/list1"/>
    <dgm:cxn modelId="{A9586DC8-21BE-4C52-82B2-0573FA8D18C2}" type="presParOf" srcId="{666C42EE-FE5F-4120-AE49-101368D393AA}" destId="{473BF165-6B7E-49D4-93B9-9D25B8FDD8CE}" srcOrd="16" destOrd="0" presId="urn:microsoft.com/office/officeart/2005/8/layout/list1"/>
    <dgm:cxn modelId="{C3B8EBCF-D0DF-4DCD-A1FD-0F0C2F48327A}" type="presParOf" srcId="{473BF165-6B7E-49D4-93B9-9D25B8FDD8CE}" destId="{3F2688C6-4F4F-4033-8F59-B0D7B7A8C0F3}" srcOrd="0" destOrd="0" presId="urn:microsoft.com/office/officeart/2005/8/layout/list1"/>
    <dgm:cxn modelId="{AC175E06-5F50-431A-BE40-07661B970BC3}" type="presParOf" srcId="{473BF165-6B7E-49D4-93B9-9D25B8FDD8CE}" destId="{3F80CD72-8472-48B8-B410-121E73677FA0}" srcOrd="1" destOrd="0" presId="urn:microsoft.com/office/officeart/2005/8/layout/list1"/>
    <dgm:cxn modelId="{1D81A95C-81CA-41FB-83CC-770225697A16}" type="presParOf" srcId="{666C42EE-FE5F-4120-AE49-101368D393AA}" destId="{8427AE5C-203A-44E3-9B64-301C92482FF6}" srcOrd="17" destOrd="0" presId="urn:microsoft.com/office/officeart/2005/8/layout/list1"/>
    <dgm:cxn modelId="{A97722AF-E55F-48F6-B49E-AA0DD6ED142A}" type="presParOf" srcId="{666C42EE-FE5F-4120-AE49-101368D393AA}" destId="{B40B4244-8D3B-4AF2-A123-45ACD1C294B8}" srcOrd="18" destOrd="0" presId="urn:microsoft.com/office/officeart/2005/8/layout/list1"/>
    <dgm:cxn modelId="{288B33A3-318C-4992-8F91-5F580B4DD47F}" type="presParOf" srcId="{666C42EE-FE5F-4120-AE49-101368D393AA}" destId="{D3D85BBB-7F08-4C4A-BCCB-98738C6ABB5F}" srcOrd="19" destOrd="0" presId="urn:microsoft.com/office/officeart/2005/8/layout/list1"/>
    <dgm:cxn modelId="{A67C3B50-77E8-4B58-9A6E-B3C92D72EB05}" type="presParOf" srcId="{666C42EE-FE5F-4120-AE49-101368D393AA}" destId="{9CB9E58B-539D-4EC2-A258-502DF33A483F}" srcOrd="20" destOrd="0" presId="urn:microsoft.com/office/officeart/2005/8/layout/list1"/>
    <dgm:cxn modelId="{740D2ECA-C80D-4F9F-BEB8-CD3443354FA6}" type="presParOf" srcId="{9CB9E58B-539D-4EC2-A258-502DF33A483F}" destId="{947A0FD2-F07D-4C9A-92DB-727ABBC34DBD}" srcOrd="0" destOrd="0" presId="urn:microsoft.com/office/officeart/2005/8/layout/list1"/>
    <dgm:cxn modelId="{11B82DDB-6652-44FF-918C-B587E6733015}" type="presParOf" srcId="{9CB9E58B-539D-4EC2-A258-502DF33A483F}" destId="{70B32B83-A7BF-47E0-9FC9-AAFFD65E6322}" srcOrd="1" destOrd="0" presId="urn:microsoft.com/office/officeart/2005/8/layout/list1"/>
    <dgm:cxn modelId="{D2587FA1-6B94-480E-9244-C8A5D4F37E56}" type="presParOf" srcId="{666C42EE-FE5F-4120-AE49-101368D393AA}" destId="{D9C03461-6FF5-4F1B-8FDD-9EB596F6FAD3}" srcOrd="21" destOrd="0" presId="urn:microsoft.com/office/officeart/2005/8/layout/list1"/>
    <dgm:cxn modelId="{C4B98451-7F92-46FC-9365-9B7A1F0A901B}" type="presParOf" srcId="{666C42EE-FE5F-4120-AE49-101368D393AA}" destId="{76B80F40-216D-4D8F-9F78-EED881AC155F}" srcOrd="22" destOrd="0" presId="urn:microsoft.com/office/officeart/2005/8/layout/list1"/>
    <dgm:cxn modelId="{7DD6E9A4-1E1D-4143-B7A6-642D155C30CC}" type="presParOf" srcId="{666C42EE-FE5F-4120-AE49-101368D393AA}" destId="{7ADC51D5-5ACA-4BA4-8BFB-43DD91BD89A0}" srcOrd="23" destOrd="0" presId="urn:microsoft.com/office/officeart/2005/8/layout/list1"/>
    <dgm:cxn modelId="{3BC2F3E7-E98C-4B63-A91E-E0E8BEDFDAAB}" type="presParOf" srcId="{666C42EE-FE5F-4120-AE49-101368D393AA}" destId="{E4B553F9-851D-4098-BE5A-ACD3E472CF90}" srcOrd="24" destOrd="0" presId="urn:microsoft.com/office/officeart/2005/8/layout/list1"/>
    <dgm:cxn modelId="{5892A3F4-2621-426E-9FDB-7672CDA1C47A}" type="presParOf" srcId="{E4B553F9-851D-4098-BE5A-ACD3E472CF90}" destId="{047C8FC5-5260-4CAF-8E4D-0CAD7198ADA0}" srcOrd="0" destOrd="0" presId="urn:microsoft.com/office/officeart/2005/8/layout/list1"/>
    <dgm:cxn modelId="{85840604-452E-4BF3-934B-D28EB3B5A96E}" type="presParOf" srcId="{E4B553F9-851D-4098-BE5A-ACD3E472CF90}" destId="{65987092-0A84-48B9-966C-245D13EBFE99}" srcOrd="1" destOrd="0" presId="urn:microsoft.com/office/officeart/2005/8/layout/list1"/>
    <dgm:cxn modelId="{3C0DA1F6-9F74-4BED-8BC9-112451203830}" type="presParOf" srcId="{666C42EE-FE5F-4120-AE49-101368D393AA}" destId="{E0AA7772-87AB-41CB-A499-5B32CDBDE3EC}" srcOrd="25" destOrd="0" presId="urn:microsoft.com/office/officeart/2005/8/layout/list1"/>
    <dgm:cxn modelId="{9D85BCE2-6E6E-4B7E-87A7-EB9A88DDA73A}" type="presParOf" srcId="{666C42EE-FE5F-4120-AE49-101368D393AA}" destId="{1DA6D587-2635-4517-983C-A46229A0FAC8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AC389-35BF-48E9-8F6D-B8B95829745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118DA4E-DA87-4C01-8F19-35402245CC81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Sistema de parámetros o modos de</a:t>
          </a:r>
          <a:endParaRPr lang="es-ES" dirty="0">
            <a:solidFill>
              <a:schemeClr val="tx1"/>
            </a:solidFill>
          </a:endParaRPr>
        </a:p>
      </dgm:t>
    </dgm:pt>
    <dgm:pt modelId="{F1A3C628-C2A8-4015-B38B-AD14D7273A79}" type="parTrans" cxnId="{E4CE4637-AA6B-4988-90FE-EFDEE4615085}">
      <dgm:prSet/>
      <dgm:spPr/>
      <dgm:t>
        <a:bodyPr/>
        <a:lstStyle/>
        <a:p>
          <a:endParaRPr lang="es-ES"/>
        </a:p>
      </dgm:t>
    </dgm:pt>
    <dgm:pt modelId="{02EEE995-D7D4-4C91-8846-76F1295D56C0}" type="sibTrans" cxnId="{E4CE4637-AA6B-4988-90FE-EFDEE4615085}">
      <dgm:prSet/>
      <dgm:spPr/>
      <dgm:t>
        <a:bodyPr/>
        <a:lstStyle/>
        <a:p>
          <a:endParaRPr lang="es-ES"/>
        </a:p>
      </dgm:t>
    </dgm:pt>
    <dgm:pt modelId="{B0527329-486B-4693-9911-680FEE93014C}">
      <dgm:prSet/>
      <dgm:spPr/>
      <dgm:t>
        <a:bodyPr/>
        <a:lstStyle/>
        <a:p>
          <a:pPr rtl="0"/>
          <a:r>
            <a:rPr lang="es-MX" dirty="0" smtClean="0"/>
            <a:t>evaluar un proceso que es medido periódica y cuantitativamente</a:t>
          </a:r>
          <a:endParaRPr lang="es-ES" dirty="0"/>
        </a:p>
      </dgm:t>
    </dgm:pt>
    <dgm:pt modelId="{A9593D05-80E4-4624-8B66-EDE9CC7A38DF}" type="parTrans" cxnId="{4AA90E6E-37E8-4EE0-B59B-3052360B7329}">
      <dgm:prSet/>
      <dgm:spPr/>
      <dgm:t>
        <a:bodyPr/>
        <a:lstStyle/>
        <a:p>
          <a:endParaRPr lang="es-ES"/>
        </a:p>
      </dgm:t>
    </dgm:pt>
    <dgm:pt modelId="{213B2CD4-1A72-4DAE-8148-9EDE1D03AE14}" type="sibTrans" cxnId="{4AA90E6E-37E8-4EE0-B59B-3052360B7329}">
      <dgm:prSet/>
      <dgm:spPr/>
      <dgm:t>
        <a:bodyPr/>
        <a:lstStyle/>
        <a:p>
          <a:endParaRPr lang="es-ES"/>
        </a:p>
      </dgm:t>
    </dgm:pt>
    <dgm:pt modelId="{348DA1EE-109E-4D80-B7F3-705F8470335C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Procedimientos para llevar a cabo la medición</a:t>
          </a:r>
          <a:endParaRPr lang="es-ES" dirty="0">
            <a:solidFill>
              <a:schemeClr val="tx1"/>
            </a:solidFill>
          </a:endParaRPr>
        </a:p>
      </dgm:t>
    </dgm:pt>
    <dgm:pt modelId="{918443C8-632F-454D-8C88-241CD3866649}" type="parTrans" cxnId="{4E915F69-4D98-4ED2-AC07-14174D5A5D54}">
      <dgm:prSet/>
      <dgm:spPr/>
      <dgm:t>
        <a:bodyPr/>
        <a:lstStyle/>
        <a:p>
          <a:endParaRPr lang="es-ES"/>
        </a:p>
      </dgm:t>
    </dgm:pt>
    <dgm:pt modelId="{6E803CA3-6AC6-4AA1-9654-E736459B54E7}" type="sibTrans" cxnId="{4E915F69-4D98-4ED2-AC07-14174D5A5D54}">
      <dgm:prSet/>
      <dgm:spPr/>
      <dgm:t>
        <a:bodyPr/>
        <a:lstStyle/>
        <a:p>
          <a:endParaRPr lang="es-ES"/>
        </a:p>
      </dgm:t>
    </dgm:pt>
    <dgm:pt modelId="{A83AC76C-831B-4C99-A68B-96BBEF22ACC9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Procedimientos para la interpretación de la evaluación a la luz de evaluaciones previas o comparables.</a:t>
          </a:r>
          <a:endParaRPr lang="es-ES" dirty="0">
            <a:solidFill>
              <a:schemeClr val="tx1"/>
            </a:solidFill>
          </a:endParaRPr>
        </a:p>
      </dgm:t>
    </dgm:pt>
    <dgm:pt modelId="{D3B003BC-3318-4D84-B1DE-748A0BA02F93}" type="parTrans" cxnId="{711A58FE-43B8-45A5-B01F-B121A4F0372F}">
      <dgm:prSet/>
      <dgm:spPr/>
      <dgm:t>
        <a:bodyPr/>
        <a:lstStyle/>
        <a:p>
          <a:endParaRPr lang="es-ES"/>
        </a:p>
      </dgm:t>
    </dgm:pt>
    <dgm:pt modelId="{886A70E1-AB7E-4DCC-9C0C-3D6B0263F1C5}" type="sibTrans" cxnId="{711A58FE-43B8-45A5-B01F-B121A4F0372F}">
      <dgm:prSet/>
      <dgm:spPr/>
      <dgm:t>
        <a:bodyPr/>
        <a:lstStyle/>
        <a:p>
          <a:endParaRPr lang="es-ES"/>
        </a:p>
      </dgm:t>
    </dgm:pt>
    <dgm:pt modelId="{3775A6C2-2BA0-4766-BAF1-BD8E0370B3C3}" type="pres">
      <dgm:prSet presAssocID="{824AC389-35BF-48E9-8F6D-B8B9582974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4AA86B2-8F13-45B2-AA39-55471702CAA1}" type="pres">
      <dgm:prSet presAssocID="{C118DA4E-DA87-4C01-8F19-35402245CC81}" presName="parentLin" presStyleCnt="0"/>
      <dgm:spPr/>
    </dgm:pt>
    <dgm:pt modelId="{6A6952B4-58EE-4D1C-A4AE-FC9418769220}" type="pres">
      <dgm:prSet presAssocID="{C118DA4E-DA87-4C01-8F19-35402245CC81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71A5E8FB-FA42-4E0F-9414-CB33801001F9}" type="pres">
      <dgm:prSet presAssocID="{C118DA4E-DA87-4C01-8F19-35402245CC8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A4B3541-6A51-4221-B500-503B5E8B4199}" type="pres">
      <dgm:prSet presAssocID="{C118DA4E-DA87-4C01-8F19-35402245CC81}" presName="negativeSpace" presStyleCnt="0"/>
      <dgm:spPr/>
    </dgm:pt>
    <dgm:pt modelId="{D962AC4D-33E3-424F-BDFA-CD37F700A793}" type="pres">
      <dgm:prSet presAssocID="{C118DA4E-DA87-4C01-8F19-35402245CC81}" presName="childText" presStyleLbl="conFgAcc1" presStyleIdx="0" presStyleCnt="3" custLinFactNeighborX="868" custLinFactNeighborY="8613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22273A-1FB2-4809-AE9C-9D77C03D014F}" type="pres">
      <dgm:prSet presAssocID="{02EEE995-D7D4-4C91-8846-76F1295D56C0}" presName="spaceBetweenRectangles" presStyleCnt="0"/>
      <dgm:spPr/>
    </dgm:pt>
    <dgm:pt modelId="{5A2A5D89-4345-4509-B255-E7BFEA615585}" type="pres">
      <dgm:prSet presAssocID="{348DA1EE-109E-4D80-B7F3-705F8470335C}" presName="parentLin" presStyleCnt="0"/>
      <dgm:spPr/>
    </dgm:pt>
    <dgm:pt modelId="{54CC6F33-D755-40B1-AE5F-942DCEAB8035}" type="pres">
      <dgm:prSet presAssocID="{348DA1EE-109E-4D80-B7F3-705F8470335C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4DAF2BCF-3AC3-47E3-A42D-7C1692555A33}" type="pres">
      <dgm:prSet presAssocID="{348DA1EE-109E-4D80-B7F3-705F8470335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02AD58-8BDB-4E5B-B991-0938D81420D2}" type="pres">
      <dgm:prSet presAssocID="{348DA1EE-109E-4D80-B7F3-705F8470335C}" presName="negativeSpace" presStyleCnt="0"/>
      <dgm:spPr/>
    </dgm:pt>
    <dgm:pt modelId="{EA00AF3D-C4F1-4922-B98D-82E4558A9FC4}" type="pres">
      <dgm:prSet presAssocID="{348DA1EE-109E-4D80-B7F3-705F8470335C}" presName="childText" presStyleLbl="conFgAcc1" presStyleIdx="1" presStyleCnt="3">
        <dgm:presLayoutVars>
          <dgm:bulletEnabled val="1"/>
        </dgm:presLayoutVars>
      </dgm:prSet>
      <dgm:spPr/>
    </dgm:pt>
    <dgm:pt modelId="{94BD4CB8-F695-4179-9425-C11C1D1F5272}" type="pres">
      <dgm:prSet presAssocID="{6E803CA3-6AC6-4AA1-9654-E736459B54E7}" presName="spaceBetweenRectangles" presStyleCnt="0"/>
      <dgm:spPr/>
    </dgm:pt>
    <dgm:pt modelId="{72AAEE08-1040-4362-84C5-7780B3D7ACF1}" type="pres">
      <dgm:prSet presAssocID="{A83AC76C-831B-4C99-A68B-96BBEF22ACC9}" presName="parentLin" presStyleCnt="0"/>
      <dgm:spPr/>
    </dgm:pt>
    <dgm:pt modelId="{5E192A81-6B36-4CE2-A711-D6ABF451CB32}" type="pres">
      <dgm:prSet presAssocID="{A83AC76C-831B-4C99-A68B-96BBEF22ACC9}" presName="parentLeftMargin" presStyleLbl="node1" presStyleIdx="1" presStyleCnt="3"/>
      <dgm:spPr/>
      <dgm:t>
        <a:bodyPr/>
        <a:lstStyle/>
        <a:p>
          <a:endParaRPr lang="es-ES"/>
        </a:p>
      </dgm:t>
    </dgm:pt>
    <dgm:pt modelId="{9C1B85C7-5104-467C-A329-9A5FE92683B1}" type="pres">
      <dgm:prSet presAssocID="{A83AC76C-831B-4C99-A68B-96BBEF22ACC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4189BEF-D0E7-4B11-B90D-BAE5C8C31165}" type="pres">
      <dgm:prSet presAssocID="{A83AC76C-831B-4C99-A68B-96BBEF22ACC9}" presName="negativeSpace" presStyleCnt="0"/>
      <dgm:spPr/>
    </dgm:pt>
    <dgm:pt modelId="{41451512-3545-43B4-BD09-1571CD455621}" type="pres">
      <dgm:prSet presAssocID="{A83AC76C-831B-4C99-A68B-96BBEF22ACC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EA7E309-9442-46CB-9EE5-2FE5F29158CB}" type="presOf" srcId="{C118DA4E-DA87-4C01-8F19-35402245CC81}" destId="{6A6952B4-58EE-4D1C-A4AE-FC9418769220}" srcOrd="0" destOrd="0" presId="urn:microsoft.com/office/officeart/2005/8/layout/list1"/>
    <dgm:cxn modelId="{2F75FC77-CD14-45DB-9B69-62F4F66775DD}" type="presOf" srcId="{348DA1EE-109E-4D80-B7F3-705F8470335C}" destId="{4DAF2BCF-3AC3-47E3-A42D-7C1692555A33}" srcOrd="1" destOrd="0" presId="urn:microsoft.com/office/officeart/2005/8/layout/list1"/>
    <dgm:cxn modelId="{711A58FE-43B8-45A5-B01F-B121A4F0372F}" srcId="{824AC389-35BF-48E9-8F6D-B8B95829745B}" destId="{A83AC76C-831B-4C99-A68B-96BBEF22ACC9}" srcOrd="2" destOrd="0" parTransId="{D3B003BC-3318-4D84-B1DE-748A0BA02F93}" sibTransId="{886A70E1-AB7E-4DCC-9C0C-3D6B0263F1C5}"/>
    <dgm:cxn modelId="{4AA90E6E-37E8-4EE0-B59B-3052360B7329}" srcId="{C118DA4E-DA87-4C01-8F19-35402245CC81}" destId="{B0527329-486B-4693-9911-680FEE93014C}" srcOrd="0" destOrd="0" parTransId="{A9593D05-80E4-4624-8B66-EDE9CC7A38DF}" sibTransId="{213B2CD4-1A72-4DAE-8148-9EDE1D03AE14}"/>
    <dgm:cxn modelId="{75FA0614-75F6-4441-ACAF-F10C1F0D51D7}" type="presOf" srcId="{B0527329-486B-4693-9911-680FEE93014C}" destId="{D962AC4D-33E3-424F-BDFA-CD37F700A793}" srcOrd="0" destOrd="0" presId="urn:microsoft.com/office/officeart/2005/8/layout/list1"/>
    <dgm:cxn modelId="{A4599088-C7ED-43DD-A387-CC2417FE0EAE}" type="presOf" srcId="{824AC389-35BF-48E9-8F6D-B8B95829745B}" destId="{3775A6C2-2BA0-4766-BAF1-BD8E0370B3C3}" srcOrd="0" destOrd="0" presId="urn:microsoft.com/office/officeart/2005/8/layout/list1"/>
    <dgm:cxn modelId="{DB80AC26-CE1C-4ED5-80F0-E087F9B032F6}" type="presOf" srcId="{348DA1EE-109E-4D80-B7F3-705F8470335C}" destId="{54CC6F33-D755-40B1-AE5F-942DCEAB8035}" srcOrd="0" destOrd="0" presId="urn:microsoft.com/office/officeart/2005/8/layout/list1"/>
    <dgm:cxn modelId="{EF832336-4091-4E90-8DF9-F9F272997D7B}" type="presOf" srcId="{C118DA4E-DA87-4C01-8F19-35402245CC81}" destId="{71A5E8FB-FA42-4E0F-9414-CB33801001F9}" srcOrd="1" destOrd="0" presId="urn:microsoft.com/office/officeart/2005/8/layout/list1"/>
    <dgm:cxn modelId="{60DAEFB2-E229-408B-B84A-0E7935392869}" type="presOf" srcId="{A83AC76C-831B-4C99-A68B-96BBEF22ACC9}" destId="{5E192A81-6B36-4CE2-A711-D6ABF451CB32}" srcOrd="0" destOrd="0" presId="urn:microsoft.com/office/officeart/2005/8/layout/list1"/>
    <dgm:cxn modelId="{4E915F69-4D98-4ED2-AC07-14174D5A5D54}" srcId="{824AC389-35BF-48E9-8F6D-B8B95829745B}" destId="{348DA1EE-109E-4D80-B7F3-705F8470335C}" srcOrd="1" destOrd="0" parTransId="{918443C8-632F-454D-8C88-241CD3866649}" sibTransId="{6E803CA3-6AC6-4AA1-9654-E736459B54E7}"/>
    <dgm:cxn modelId="{E4CE4637-AA6B-4988-90FE-EFDEE4615085}" srcId="{824AC389-35BF-48E9-8F6D-B8B95829745B}" destId="{C118DA4E-DA87-4C01-8F19-35402245CC81}" srcOrd="0" destOrd="0" parTransId="{F1A3C628-C2A8-4015-B38B-AD14D7273A79}" sibTransId="{02EEE995-D7D4-4C91-8846-76F1295D56C0}"/>
    <dgm:cxn modelId="{85F4CBB2-5B83-4E76-B42C-7DF3CEF2301B}" type="presOf" srcId="{A83AC76C-831B-4C99-A68B-96BBEF22ACC9}" destId="{9C1B85C7-5104-467C-A329-9A5FE92683B1}" srcOrd="1" destOrd="0" presId="urn:microsoft.com/office/officeart/2005/8/layout/list1"/>
    <dgm:cxn modelId="{1FC15F53-7107-411D-9009-F75BA501E562}" type="presParOf" srcId="{3775A6C2-2BA0-4766-BAF1-BD8E0370B3C3}" destId="{B4AA86B2-8F13-45B2-AA39-55471702CAA1}" srcOrd="0" destOrd="0" presId="urn:microsoft.com/office/officeart/2005/8/layout/list1"/>
    <dgm:cxn modelId="{82309A17-94B4-456B-99CC-EE6F3DC008F8}" type="presParOf" srcId="{B4AA86B2-8F13-45B2-AA39-55471702CAA1}" destId="{6A6952B4-58EE-4D1C-A4AE-FC9418769220}" srcOrd="0" destOrd="0" presId="urn:microsoft.com/office/officeart/2005/8/layout/list1"/>
    <dgm:cxn modelId="{7FB64608-504D-4884-8B9E-CA61844AB4D4}" type="presParOf" srcId="{B4AA86B2-8F13-45B2-AA39-55471702CAA1}" destId="{71A5E8FB-FA42-4E0F-9414-CB33801001F9}" srcOrd="1" destOrd="0" presId="urn:microsoft.com/office/officeart/2005/8/layout/list1"/>
    <dgm:cxn modelId="{59436E67-F4B5-4989-A58C-4E8129F035EF}" type="presParOf" srcId="{3775A6C2-2BA0-4766-BAF1-BD8E0370B3C3}" destId="{FA4B3541-6A51-4221-B500-503B5E8B4199}" srcOrd="1" destOrd="0" presId="urn:microsoft.com/office/officeart/2005/8/layout/list1"/>
    <dgm:cxn modelId="{DBED1AC2-2F1E-4E6F-9C5B-1B5F7568C3FD}" type="presParOf" srcId="{3775A6C2-2BA0-4766-BAF1-BD8E0370B3C3}" destId="{D962AC4D-33E3-424F-BDFA-CD37F700A793}" srcOrd="2" destOrd="0" presId="urn:microsoft.com/office/officeart/2005/8/layout/list1"/>
    <dgm:cxn modelId="{D05A8BE0-1E67-451A-AF98-3CBA5559404B}" type="presParOf" srcId="{3775A6C2-2BA0-4766-BAF1-BD8E0370B3C3}" destId="{2722273A-1FB2-4809-AE9C-9D77C03D014F}" srcOrd="3" destOrd="0" presId="urn:microsoft.com/office/officeart/2005/8/layout/list1"/>
    <dgm:cxn modelId="{F314158F-B48A-40CA-83E8-96C593F989ED}" type="presParOf" srcId="{3775A6C2-2BA0-4766-BAF1-BD8E0370B3C3}" destId="{5A2A5D89-4345-4509-B255-E7BFEA615585}" srcOrd="4" destOrd="0" presId="urn:microsoft.com/office/officeart/2005/8/layout/list1"/>
    <dgm:cxn modelId="{7D20DBCB-E1E2-4C49-88D5-9F530AC61B6B}" type="presParOf" srcId="{5A2A5D89-4345-4509-B255-E7BFEA615585}" destId="{54CC6F33-D755-40B1-AE5F-942DCEAB8035}" srcOrd="0" destOrd="0" presId="urn:microsoft.com/office/officeart/2005/8/layout/list1"/>
    <dgm:cxn modelId="{10322DD8-1910-4C08-AEF7-E7A1E1167B69}" type="presParOf" srcId="{5A2A5D89-4345-4509-B255-E7BFEA615585}" destId="{4DAF2BCF-3AC3-47E3-A42D-7C1692555A33}" srcOrd="1" destOrd="0" presId="urn:microsoft.com/office/officeart/2005/8/layout/list1"/>
    <dgm:cxn modelId="{1E45EFA1-733D-4497-B019-2506749CFC49}" type="presParOf" srcId="{3775A6C2-2BA0-4766-BAF1-BD8E0370B3C3}" destId="{7802AD58-8BDB-4E5B-B991-0938D81420D2}" srcOrd="5" destOrd="0" presId="urn:microsoft.com/office/officeart/2005/8/layout/list1"/>
    <dgm:cxn modelId="{3C28A6A8-A34C-4EE6-944D-E65F0BA85FAD}" type="presParOf" srcId="{3775A6C2-2BA0-4766-BAF1-BD8E0370B3C3}" destId="{EA00AF3D-C4F1-4922-B98D-82E4558A9FC4}" srcOrd="6" destOrd="0" presId="urn:microsoft.com/office/officeart/2005/8/layout/list1"/>
    <dgm:cxn modelId="{F41283A2-4B86-461F-BDAC-1C3F76ACFAC8}" type="presParOf" srcId="{3775A6C2-2BA0-4766-BAF1-BD8E0370B3C3}" destId="{94BD4CB8-F695-4179-9425-C11C1D1F5272}" srcOrd="7" destOrd="0" presId="urn:microsoft.com/office/officeart/2005/8/layout/list1"/>
    <dgm:cxn modelId="{74B2918E-A87B-4592-9D0C-DB18B6E662C4}" type="presParOf" srcId="{3775A6C2-2BA0-4766-BAF1-BD8E0370B3C3}" destId="{72AAEE08-1040-4362-84C5-7780B3D7ACF1}" srcOrd="8" destOrd="0" presId="urn:microsoft.com/office/officeart/2005/8/layout/list1"/>
    <dgm:cxn modelId="{F093CE93-05BC-42DD-B837-D01729C897C9}" type="presParOf" srcId="{72AAEE08-1040-4362-84C5-7780B3D7ACF1}" destId="{5E192A81-6B36-4CE2-A711-D6ABF451CB32}" srcOrd="0" destOrd="0" presId="urn:microsoft.com/office/officeart/2005/8/layout/list1"/>
    <dgm:cxn modelId="{A8AE513C-6AA9-421B-8265-0BD40051A56E}" type="presParOf" srcId="{72AAEE08-1040-4362-84C5-7780B3D7ACF1}" destId="{9C1B85C7-5104-467C-A329-9A5FE92683B1}" srcOrd="1" destOrd="0" presId="urn:microsoft.com/office/officeart/2005/8/layout/list1"/>
    <dgm:cxn modelId="{51D9B95A-F8B8-435F-9513-93A4ECEBC4E4}" type="presParOf" srcId="{3775A6C2-2BA0-4766-BAF1-BD8E0370B3C3}" destId="{24189BEF-D0E7-4B11-B90D-BAE5C8C31165}" srcOrd="9" destOrd="0" presId="urn:microsoft.com/office/officeart/2005/8/layout/list1"/>
    <dgm:cxn modelId="{AF4DA5A1-521D-4D42-BBC3-72F96619C5C0}" type="presParOf" srcId="{3775A6C2-2BA0-4766-BAF1-BD8E0370B3C3}" destId="{41451512-3545-43B4-BD09-1571CD45562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78BA87-A195-4A42-ABC8-FC593BAF481C}" type="doc">
      <dgm:prSet loTypeId="urn:microsoft.com/office/officeart/2005/8/layout/orgChart1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5C65BDC3-BFE3-446B-AAAD-6E94CF71CF8F}">
      <dgm:prSet/>
      <dgm:spPr/>
      <dgm:t>
        <a:bodyPr/>
        <a:lstStyle/>
        <a:p>
          <a:pPr rtl="0"/>
          <a:r>
            <a:rPr lang="es-MX" dirty="0" smtClean="0"/>
            <a:t>Indicadores de éxito del proyecto</a:t>
          </a:r>
        </a:p>
        <a:p>
          <a:pPr rtl="0"/>
          <a:r>
            <a:rPr lang="es-MX" dirty="0" smtClean="0"/>
            <a:t>1000 puntos</a:t>
          </a:r>
          <a:endParaRPr lang="es-ES" dirty="0"/>
        </a:p>
      </dgm:t>
    </dgm:pt>
    <dgm:pt modelId="{42DE554D-D77B-4A00-9022-73FB7A4FF3E8}" type="parTrans" cxnId="{B2B2B218-8E64-4AB9-A1EB-A38FE316A3C3}">
      <dgm:prSet/>
      <dgm:spPr/>
      <dgm:t>
        <a:bodyPr/>
        <a:lstStyle/>
        <a:p>
          <a:endParaRPr lang="es-ES"/>
        </a:p>
      </dgm:t>
    </dgm:pt>
    <dgm:pt modelId="{EBD2C035-BEA1-4053-A4BD-4607ACF6A6D7}" type="sibTrans" cxnId="{B2B2B218-8E64-4AB9-A1EB-A38FE316A3C3}">
      <dgm:prSet/>
      <dgm:spPr/>
      <dgm:t>
        <a:bodyPr/>
        <a:lstStyle/>
        <a:p>
          <a:endParaRPr lang="es-ES"/>
        </a:p>
      </dgm:t>
    </dgm:pt>
    <dgm:pt modelId="{DE053915-E5B8-4F59-97F0-3F9466E4795C}">
      <dgm:prSet/>
      <dgm:spPr/>
      <dgm:t>
        <a:bodyPr/>
        <a:lstStyle/>
        <a:p>
          <a:pPr rtl="0"/>
          <a:r>
            <a:rPr lang="es-MX" dirty="0" smtClean="0"/>
            <a:t>Visión del Cliente</a:t>
          </a:r>
        </a:p>
        <a:p>
          <a:pPr rtl="0"/>
          <a:r>
            <a:rPr lang="es-MX" dirty="0" smtClean="0"/>
            <a:t>500 puntos</a:t>
          </a:r>
          <a:endParaRPr lang="es-ES" dirty="0"/>
        </a:p>
      </dgm:t>
    </dgm:pt>
    <dgm:pt modelId="{D0DDECA9-0CDF-44EB-87A1-FBF2974A1E32}" type="parTrans" cxnId="{76DE3237-3BD0-43F8-A35C-0C8E28BABB60}">
      <dgm:prSet/>
      <dgm:spPr/>
      <dgm:t>
        <a:bodyPr/>
        <a:lstStyle/>
        <a:p>
          <a:endParaRPr lang="es-ES"/>
        </a:p>
      </dgm:t>
    </dgm:pt>
    <dgm:pt modelId="{8A630005-7EF5-4320-BF9A-85F795F7F50D}" type="sibTrans" cxnId="{76DE3237-3BD0-43F8-A35C-0C8E28BABB60}">
      <dgm:prSet/>
      <dgm:spPr/>
      <dgm:t>
        <a:bodyPr/>
        <a:lstStyle/>
        <a:p>
          <a:endParaRPr lang="es-ES"/>
        </a:p>
      </dgm:t>
    </dgm:pt>
    <dgm:pt modelId="{0F9D1BE9-AF39-49FC-9957-1DBDB3168115}">
      <dgm:prSet/>
      <dgm:spPr/>
      <dgm:t>
        <a:bodyPr/>
        <a:lstStyle/>
        <a:p>
          <a:pPr rtl="0"/>
          <a:r>
            <a:rPr lang="es-MX" dirty="0" smtClean="0"/>
            <a:t>Atributos relacionados con </a:t>
          </a:r>
          <a:r>
            <a:rPr lang="es-MX" i="1" dirty="0" smtClean="0"/>
            <a:t>cosas</a:t>
          </a:r>
        </a:p>
        <a:p>
          <a:pPr rtl="0"/>
          <a:r>
            <a:rPr lang="es-MX" i="1" dirty="0" smtClean="0"/>
            <a:t>500 puntos</a:t>
          </a:r>
          <a:endParaRPr lang="es-ES" dirty="0"/>
        </a:p>
      </dgm:t>
    </dgm:pt>
    <dgm:pt modelId="{369EEC73-4ACF-4713-80DE-23F9AAEF3462}" type="parTrans" cxnId="{0DA65C66-CE5A-4E2D-B3E6-76776C410873}">
      <dgm:prSet/>
      <dgm:spPr/>
      <dgm:t>
        <a:bodyPr/>
        <a:lstStyle/>
        <a:p>
          <a:endParaRPr lang="es-ES"/>
        </a:p>
      </dgm:t>
    </dgm:pt>
    <dgm:pt modelId="{93836C86-9BDC-4663-997E-4E179AD7FAB6}" type="sibTrans" cxnId="{0DA65C66-CE5A-4E2D-B3E6-76776C410873}">
      <dgm:prSet/>
      <dgm:spPr/>
      <dgm:t>
        <a:bodyPr/>
        <a:lstStyle/>
        <a:p>
          <a:endParaRPr lang="es-ES"/>
        </a:p>
      </dgm:t>
    </dgm:pt>
    <dgm:pt modelId="{6226EB90-8ABA-4433-97DA-78F962FB2DC6}">
      <dgm:prSet/>
      <dgm:spPr/>
      <dgm:t>
        <a:bodyPr/>
        <a:lstStyle/>
        <a:p>
          <a:pPr rtl="0"/>
          <a:r>
            <a:rPr lang="es-MX" dirty="0" smtClean="0"/>
            <a:t>Entregables satisfacen necesidades</a:t>
          </a:r>
        </a:p>
        <a:p>
          <a:pPr rtl="0"/>
          <a:r>
            <a:rPr lang="es-MX" dirty="0" smtClean="0"/>
            <a:t>270 puntos</a:t>
          </a:r>
          <a:endParaRPr lang="es-ES" dirty="0"/>
        </a:p>
      </dgm:t>
    </dgm:pt>
    <dgm:pt modelId="{944E20D3-EDE4-49BA-9C07-63C7D98B1DE9}" type="parTrans" cxnId="{C6292F92-E66D-4F7C-AE76-F16530587B22}">
      <dgm:prSet/>
      <dgm:spPr/>
      <dgm:t>
        <a:bodyPr/>
        <a:lstStyle/>
        <a:p>
          <a:endParaRPr lang="es-ES"/>
        </a:p>
      </dgm:t>
    </dgm:pt>
    <dgm:pt modelId="{F21A5F10-EB17-45A4-9851-D459A923B461}" type="sibTrans" cxnId="{C6292F92-E66D-4F7C-AE76-F16530587B22}">
      <dgm:prSet/>
      <dgm:spPr/>
      <dgm:t>
        <a:bodyPr/>
        <a:lstStyle/>
        <a:p>
          <a:endParaRPr lang="es-ES"/>
        </a:p>
      </dgm:t>
    </dgm:pt>
    <dgm:pt modelId="{C54BD200-CA22-4260-BF63-C0721BE2E1F9}">
      <dgm:prSet/>
      <dgm:spPr/>
      <dgm:t>
        <a:bodyPr/>
        <a:lstStyle/>
        <a:p>
          <a:pPr rtl="0"/>
          <a:r>
            <a:rPr lang="es-MX" dirty="0" smtClean="0"/>
            <a:t>Programación a tiempo</a:t>
          </a:r>
        </a:p>
        <a:p>
          <a:pPr rtl="0"/>
          <a:r>
            <a:rPr lang="es-MX" dirty="0" smtClean="0"/>
            <a:t>110 puntos</a:t>
          </a:r>
          <a:endParaRPr lang="es-ES" dirty="0"/>
        </a:p>
      </dgm:t>
    </dgm:pt>
    <dgm:pt modelId="{7E250495-2AF9-4525-B2FA-457484A5AE05}" type="parTrans" cxnId="{C039AFAF-5BE3-4D29-960C-EFAAE78BF00A}">
      <dgm:prSet/>
      <dgm:spPr/>
      <dgm:t>
        <a:bodyPr/>
        <a:lstStyle/>
        <a:p>
          <a:endParaRPr lang="es-ES"/>
        </a:p>
      </dgm:t>
    </dgm:pt>
    <dgm:pt modelId="{89B1FFC0-2455-463A-9E55-B6C433576B30}" type="sibTrans" cxnId="{C039AFAF-5BE3-4D29-960C-EFAAE78BF00A}">
      <dgm:prSet/>
      <dgm:spPr/>
      <dgm:t>
        <a:bodyPr/>
        <a:lstStyle/>
        <a:p>
          <a:endParaRPr lang="es-ES"/>
        </a:p>
      </dgm:t>
    </dgm:pt>
    <dgm:pt modelId="{7469A3E5-41E8-453C-9AD9-2672B2F477B9}">
      <dgm:prSet/>
      <dgm:spPr/>
      <dgm:t>
        <a:bodyPr/>
        <a:lstStyle/>
        <a:p>
          <a:pPr rtl="0"/>
          <a:r>
            <a:rPr lang="es-MX" dirty="0" smtClean="0"/>
            <a:t>Costo dentro del presupuesto</a:t>
          </a:r>
        </a:p>
        <a:p>
          <a:pPr rtl="0"/>
          <a:r>
            <a:rPr lang="es-MX" dirty="0" smtClean="0"/>
            <a:t>120 puntos</a:t>
          </a:r>
          <a:endParaRPr lang="es-ES" dirty="0"/>
        </a:p>
      </dgm:t>
    </dgm:pt>
    <dgm:pt modelId="{DFBC057C-0733-4FE6-85F4-1A9E6FA39F49}" type="parTrans" cxnId="{1AED0C1E-333D-41B0-ABD5-AEDAF8ECAD7E}">
      <dgm:prSet/>
      <dgm:spPr/>
      <dgm:t>
        <a:bodyPr/>
        <a:lstStyle/>
        <a:p>
          <a:endParaRPr lang="es-ES"/>
        </a:p>
      </dgm:t>
    </dgm:pt>
    <dgm:pt modelId="{E1B4BFEB-9C11-4FBA-9A6C-34EF3E897ACF}" type="sibTrans" cxnId="{1AED0C1E-333D-41B0-ABD5-AEDAF8ECAD7E}">
      <dgm:prSet/>
      <dgm:spPr/>
      <dgm:t>
        <a:bodyPr/>
        <a:lstStyle/>
        <a:p>
          <a:endParaRPr lang="es-ES"/>
        </a:p>
      </dgm:t>
    </dgm:pt>
    <dgm:pt modelId="{194E1452-8A15-4FFD-83CA-D39277CD33D0}">
      <dgm:prSet/>
      <dgm:spPr/>
      <dgm:t>
        <a:bodyPr/>
        <a:lstStyle/>
        <a:p>
          <a:pPr rtl="0"/>
          <a:r>
            <a:rPr lang="es-MX" dirty="0" smtClean="0"/>
            <a:t>Visión del equipo</a:t>
          </a:r>
        </a:p>
        <a:p>
          <a:pPr rtl="0"/>
          <a:r>
            <a:rPr lang="es-MX" dirty="0" smtClean="0"/>
            <a:t>500 puntos</a:t>
          </a:r>
          <a:endParaRPr lang="es-ES" dirty="0"/>
        </a:p>
      </dgm:t>
    </dgm:pt>
    <dgm:pt modelId="{0DDD9E58-A875-4241-9893-DD75538CC873}" type="parTrans" cxnId="{2047F3E5-8E3D-4B56-87B9-44C8F6947BA0}">
      <dgm:prSet/>
      <dgm:spPr/>
      <dgm:t>
        <a:bodyPr/>
        <a:lstStyle/>
        <a:p>
          <a:endParaRPr lang="es-ES"/>
        </a:p>
      </dgm:t>
    </dgm:pt>
    <dgm:pt modelId="{1444918E-0880-4D63-995B-C1BB56FD273D}" type="sibTrans" cxnId="{2047F3E5-8E3D-4B56-87B9-44C8F6947BA0}">
      <dgm:prSet/>
      <dgm:spPr/>
      <dgm:t>
        <a:bodyPr/>
        <a:lstStyle/>
        <a:p>
          <a:endParaRPr lang="es-ES"/>
        </a:p>
      </dgm:t>
    </dgm:pt>
    <dgm:pt modelId="{6F0EF553-1162-4FD7-A4CF-F1C9B38E022B}">
      <dgm:prSet/>
      <dgm:spPr/>
      <dgm:t>
        <a:bodyPr/>
        <a:lstStyle/>
        <a:p>
          <a:pPr rtl="0"/>
          <a:r>
            <a:rPr lang="es-MX" dirty="0" smtClean="0"/>
            <a:t>Administración de elementos de </a:t>
          </a:r>
          <a:r>
            <a:rPr lang="es-MX" i="1" dirty="0" smtClean="0"/>
            <a:t>cosas</a:t>
          </a:r>
        </a:p>
        <a:p>
          <a:pPr rtl="0"/>
          <a:r>
            <a:rPr lang="es-MX" i="1" dirty="0" smtClean="0"/>
            <a:t>320 puntos</a:t>
          </a:r>
          <a:endParaRPr lang="es-ES" dirty="0"/>
        </a:p>
      </dgm:t>
    </dgm:pt>
    <dgm:pt modelId="{330A8B9B-07B0-4B0D-83D7-C11B511034BA}" type="parTrans" cxnId="{579C0AF6-C023-473C-9177-D95A4CC20898}">
      <dgm:prSet/>
      <dgm:spPr/>
      <dgm:t>
        <a:bodyPr/>
        <a:lstStyle/>
        <a:p>
          <a:endParaRPr lang="es-ES"/>
        </a:p>
      </dgm:t>
    </dgm:pt>
    <dgm:pt modelId="{03CDC977-B9A1-4A0E-B786-200DD515C91F}" type="sibTrans" cxnId="{579C0AF6-C023-473C-9177-D95A4CC20898}">
      <dgm:prSet/>
      <dgm:spPr/>
      <dgm:t>
        <a:bodyPr/>
        <a:lstStyle/>
        <a:p>
          <a:endParaRPr lang="es-ES"/>
        </a:p>
      </dgm:t>
    </dgm:pt>
    <dgm:pt modelId="{FDB4382C-4FAA-4F2F-AB57-9D4982A71302}">
      <dgm:prSet/>
      <dgm:spPr/>
      <dgm:t>
        <a:bodyPr/>
        <a:lstStyle/>
        <a:p>
          <a:pPr rtl="0"/>
          <a:r>
            <a:rPr lang="es-MX" i="1" dirty="0" smtClean="0"/>
            <a:t>Alcance</a:t>
          </a:r>
        </a:p>
        <a:p>
          <a:pPr rtl="0"/>
          <a:r>
            <a:rPr lang="es-MX" i="1" dirty="0" smtClean="0"/>
            <a:t>60 puntos</a:t>
          </a:r>
          <a:endParaRPr lang="es-ES" dirty="0"/>
        </a:p>
      </dgm:t>
    </dgm:pt>
    <dgm:pt modelId="{172B5F39-B38B-43D6-9C4B-5119F29A7609}" type="parTrans" cxnId="{FFB5C740-671E-4191-83F5-97F0C7348C73}">
      <dgm:prSet/>
      <dgm:spPr/>
      <dgm:t>
        <a:bodyPr/>
        <a:lstStyle/>
        <a:p>
          <a:endParaRPr lang="es-ES"/>
        </a:p>
      </dgm:t>
    </dgm:pt>
    <dgm:pt modelId="{3AC06042-3E68-4EFA-82C5-C45F614FDFCB}" type="sibTrans" cxnId="{FFB5C740-671E-4191-83F5-97F0C7348C73}">
      <dgm:prSet/>
      <dgm:spPr/>
      <dgm:t>
        <a:bodyPr/>
        <a:lstStyle/>
        <a:p>
          <a:endParaRPr lang="es-ES"/>
        </a:p>
      </dgm:t>
    </dgm:pt>
    <dgm:pt modelId="{B7B5C62A-AE5C-49A6-A989-3F43A169C2C8}">
      <dgm:prSet/>
      <dgm:spPr/>
      <dgm:t>
        <a:bodyPr/>
        <a:lstStyle/>
        <a:p>
          <a:pPr rtl="0"/>
          <a:r>
            <a:rPr lang="es-MX" i="1" dirty="0" smtClean="0"/>
            <a:t>Calidad</a:t>
          </a:r>
        </a:p>
        <a:p>
          <a:pPr rtl="0"/>
          <a:r>
            <a:rPr lang="es-MX" i="1" dirty="0" smtClean="0"/>
            <a:t>40 puntos</a:t>
          </a:r>
          <a:endParaRPr lang="es-ES" dirty="0"/>
        </a:p>
      </dgm:t>
    </dgm:pt>
    <dgm:pt modelId="{92FC2148-7753-46C8-BC4B-0A38503BDE2D}" type="parTrans" cxnId="{EF393CD2-AB80-446D-BBED-B59511C20169}">
      <dgm:prSet/>
      <dgm:spPr/>
      <dgm:t>
        <a:bodyPr/>
        <a:lstStyle/>
        <a:p>
          <a:endParaRPr lang="es-ES"/>
        </a:p>
      </dgm:t>
    </dgm:pt>
    <dgm:pt modelId="{80BC985B-102E-4180-8FC4-26C53444311C}" type="sibTrans" cxnId="{EF393CD2-AB80-446D-BBED-B59511C20169}">
      <dgm:prSet/>
      <dgm:spPr/>
      <dgm:t>
        <a:bodyPr/>
        <a:lstStyle/>
        <a:p>
          <a:endParaRPr lang="es-ES"/>
        </a:p>
      </dgm:t>
    </dgm:pt>
    <dgm:pt modelId="{654FD087-A9E9-45E8-BF5C-4C8AECD2DFDB}">
      <dgm:prSet/>
      <dgm:spPr/>
      <dgm:t>
        <a:bodyPr/>
        <a:lstStyle/>
        <a:p>
          <a:pPr rtl="0"/>
          <a:r>
            <a:rPr lang="es-MX" i="1" dirty="0" smtClean="0"/>
            <a:t>Costo</a:t>
          </a:r>
        </a:p>
        <a:p>
          <a:pPr rtl="0"/>
          <a:r>
            <a:rPr lang="es-MX" i="1" dirty="0" smtClean="0"/>
            <a:t>40 puntos</a:t>
          </a:r>
          <a:endParaRPr lang="es-ES" dirty="0"/>
        </a:p>
      </dgm:t>
    </dgm:pt>
    <dgm:pt modelId="{0CD635A7-A719-4FCD-8309-97BDAB207238}" type="parTrans" cxnId="{C06E516B-3B88-4CFC-96CD-5370CA16E8E6}">
      <dgm:prSet/>
      <dgm:spPr/>
      <dgm:t>
        <a:bodyPr/>
        <a:lstStyle/>
        <a:p>
          <a:endParaRPr lang="es-ES"/>
        </a:p>
      </dgm:t>
    </dgm:pt>
    <dgm:pt modelId="{9F807AEA-9FD6-454E-BD8C-9C1D39B878E9}" type="sibTrans" cxnId="{C06E516B-3B88-4CFC-96CD-5370CA16E8E6}">
      <dgm:prSet/>
      <dgm:spPr/>
      <dgm:t>
        <a:bodyPr/>
        <a:lstStyle/>
        <a:p>
          <a:endParaRPr lang="es-ES"/>
        </a:p>
      </dgm:t>
    </dgm:pt>
    <dgm:pt modelId="{E35C67FA-67AF-462C-946C-661FCAC8200D}">
      <dgm:prSet/>
      <dgm:spPr/>
      <dgm:t>
        <a:bodyPr/>
        <a:lstStyle/>
        <a:p>
          <a:pPr rtl="0"/>
          <a:r>
            <a:rPr lang="es-MX" i="1" dirty="0" smtClean="0"/>
            <a:t>Programación</a:t>
          </a:r>
        </a:p>
        <a:p>
          <a:pPr rtl="0"/>
          <a:r>
            <a:rPr lang="es-MX" i="1" dirty="0" smtClean="0"/>
            <a:t>40 puntos</a:t>
          </a:r>
          <a:endParaRPr lang="es-ES" dirty="0"/>
        </a:p>
      </dgm:t>
    </dgm:pt>
    <dgm:pt modelId="{D3AAA954-9E4E-4827-83EC-165772DC961C}" type="parTrans" cxnId="{D992B07B-FA39-4E66-ACD8-453B88591369}">
      <dgm:prSet/>
      <dgm:spPr/>
      <dgm:t>
        <a:bodyPr/>
        <a:lstStyle/>
        <a:p>
          <a:endParaRPr lang="es-ES"/>
        </a:p>
      </dgm:t>
    </dgm:pt>
    <dgm:pt modelId="{CD01286D-1A0A-4AA8-9FE1-D799F64E9ED6}" type="sibTrans" cxnId="{D992B07B-FA39-4E66-ACD8-453B88591369}">
      <dgm:prSet/>
      <dgm:spPr/>
      <dgm:t>
        <a:bodyPr/>
        <a:lstStyle/>
        <a:p>
          <a:endParaRPr lang="es-ES"/>
        </a:p>
      </dgm:t>
    </dgm:pt>
    <dgm:pt modelId="{2A8E9A08-E8AA-45B9-8655-85F40929E0FE}">
      <dgm:prSet/>
      <dgm:spPr/>
      <dgm:t>
        <a:bodyPr/>
        <a:lstStyle/>
        <a:p>
          <a:pPr rtl="0"/>
          <a:r>
            <a:rPr lang="es-MX" i="1" dirty="0" smtClean="0"/>
            <a:t>Contrato</a:t>
          </a:r>
        </a:p>
        <a:p>
          <a:pPr rtl="0"/>
          <a:r>
            <a:rPr lang="es-MX" i="1" dirty="0" smtClean="0"/>
            <a:t>40 puntos</a:t>
          </a:r>
          <a:endParaRPr lang="es-ES" dirty="0"/>
        </a:p>
      </dgm:t>
    </dgm:pt>
    <dgm:pt modelId="{AF6B60D3-3A3E-4FBC-8CED-C6395C6BBA29}" type="parTrans" cxnId="{D8E78FAD-F814-4A1A-B3D0-E74BE63DDC9A}">
      <dgm:prSet/>
      <dgm:spPr/>
      <dgm:t>
        <a:bodyPr/>
        <a:lstStyle/>
        <a:p>
          <a:endParaRPr lang="es-ES"/>
        </a:p>
      </dgm:t>
    </dgm:pt>
    <dgm:pt modelId="{B393CF5D-EF96-46D5-A993-018B3DB74601}" type="sibTrans" cxnId="{D8E78FAD-F814-4A1A-B3D0-E74BE63DDC9A}">
      <dgm:prSet/>
      <dgm:spPr/>
      <dgm:t>
        <a:bodyPr/>
        <a:lstStyle/>
        <a:p>
          <a:endParaRPr lang="es-ES"/>
        </a:p>
      </dgm:t>
    </dgm:pt>
    <dgm:pt modelId="{7EAF188D-69D6-4828-9DE5-AAA89DBEEEE2}">
      <dgm:prSet/>
      <dgm:spPr/>
      <dgm:t>
        <a:bodyPr/>
        <a:lstStyle/>
        <a:p>
          <a:pPr rtl="0"/>
          <a:r>
            <a:rPr lang="es-MX" i="1" dirty="0" smtClean="0"/>
            <a:t>Riesgo</a:t>
          </a:r>
        </a:p>
        <a:p>
          <a:pPr rtl="0"/>
          <a:r>
            <a:rPr lang="es-MX" i="1" dirty="0" smtClean="0"/>
            <a:t>40 puntos</a:t>
          </a:r>
          <a:endParaRPr lang="es-ES" dirty="0"/>
        </a:p>
      </dgm:t>
    </dgm:pt>
    <dgm:pt modelId="{23E217D9-0A95-49B9-B03C-C1C522B5C57C}" type="parTrans" cxnId="{F990B24B-47CC-4912-8371-27DDF2B62C99}">
      <dgm:prSet/>
      <dgm:spPr/>
      <dgm:t>
        <a:bodyPr/>
        <a:lstStyle/>
        <a:p>
          <a:endParaRPr lang="es-ES"/>
        </a:p>
      </dgm:t>
    </dgm:pt>
    <dgm:pt modelId="{46F818CC-E933-49FB-874D-BC5BAC133F43}" type="sibTrans" cxnId="{F990B24B-47CC-4912-8371-27DDF2B62C99}">
      <dgm:prSet/>
      <dgm:spPr/>
      <dgm:t>
        <a:bodyPr/>
        <a:lstStyle/>
        <a:p>
          <a:endParaRPr lang="es-ES"/>
        </a:p>
      </dgm:t>
    </dgm:pt>
    <dgm:pt modelId="{8632F561-DE9B-472E-927C-867276100426}">
      <dgm:prSet/>
      <dgm:spPr/>
      <dgm:t>
        <a:bodyPr/>
        <a:lstStyle/>
        <a:p>
          <a:pPr rtl="0"/>
          <a:r>
            <a:rPr lang="es-MX" i="1" dirty="0" smtClean="0"/>
            <a:t>Reportes</a:t>
          </a:r>
        </a:p>
        <a:p>
          <a:pPr rtl="0"/>
          <a:r>
            <a:rPr lang="es-MX" i="1" dirty="0" smtClean="0"/>
            <a:t>30 puntos</a:t>
          </a:r>
          <a:endParaRPr lang="es-ES" dirty="0"/>
        </a:p>
      </dgm:t>
    </dgm:pt>
    <dgm:pt modelId="{F71CEF8F-A09C-4673-AF78-61E2CBB9D539}" type="parTrans" cxnId="{29CFF208-B453-41D2-9261-66447F131DAF}">
      <dgm:prSet/>
      <dgm:spPr/>
      <dgm:t>
        <a:bodyPr/>
        <a:lstStyle/>
        <a:p>
          <a:endParaRPr lang="es-ES"/>
        </a:p>
      </dgm:t>
    </dgm:pt>
    <dgm:pt modelId="{6FAF6B8D-D295-423D-B5D5-FF2087D73D22}" type="sibTrans" cxnId="{29CFF208-B453-41D2-9261-66447F131DAF}">
      <dgm:prSet/>
      <dgm:spPr/>
      <dgm:t>
        <a:bodyPr/>
        <a:lstStyle/>
        <a:p>
          <a:endParaRPr lang="es-ES"/>
        </a:p>
      </dgm:t>
    </dgm:pt>
    <dgm:pt modelId="{31853086-3204-4AF5-A93A-6071CD1686FE}">
      <dgm:prSet/>
      <dgm:spPr/>
      <dgm:t>
        <a:bodyPr/>
        <a:lstStyle/>
        <a:p>
          <a:pPr rtl="0"/>
          <a:r>
            <a:rPr lang="es-MX" i="1" dirty="0" smtClean="0"/>
            <a:t>Integración</a:t>
          </a:r>
        </a:p>
        <a:p>
          <a:pPr rtl="0"/>
          <a:r>
            <a:rPr lang="es-MX" i="1" dirty="0" smtClean="0"/>
            <a:t>30 puntos</a:t>
          </a:r>
          <a:endParaRPr lang="es-ES" dirty="0"/>
        </a:p>
      </dgm:t>
    </dgm:pt>
    <dgm:pt modelId="{ABD58062-39DA-427D-973A-A9268428E1E6}" type="parTrans" cxnId="{D4397CB5-A5C3-4B3F-B57D-5E9A04921580}">
      <dgm:prSet/>
      <dgm:spPr/>
      <dgm:t>
        <a:bodyPr/>
        <a:lstStyle/>
        <a:p>
          <a:endParaRPr lang="es-ES"/>
        </a:p>
      </dgm:t>
    </dgm:pt>
    <dgm:pt modelId="{04F002B8-228F-46C3-80D0-3DB1D2EB28B5}" type="sibTrans" cxnId="{D4397CB5-A5C3-4B3F-B57D-5E9A04921580}">
      <dgm:prSet/>
      <dgm:spPr/>
      <dgm:t>
        <a:bodyPr/>
        <a:lstStyle/>
        <a:p>
          <a:endParaRPr lang="es-ES"/>
        </a:p>
      </dgm:t>
    </dgm:pt>
    <dgm:pt modelId="{D32FB744-01ED-48C3-A6AD-3C53725BA7D4}">
      <dgm:prSet/>
      <dgm:spPr/>
      <dgm:t>
        <a:bodyPr/>
        <a:lstStyle/>
        <a:p>
          <a:pPr rtl="0"/>
          <a:r>
            <a:rPr lang="es-MX" dirty="0" smtClean="0"/>
            <a:t>Administración de elementos de </a:t>
          </a:r>
          <a:r>
            <a:rPr lang="es-MX" i="1" dirty="0" smtClean="0"/>
            <a:t>personas</a:t>
          </a:r>
        </a:p>
        <a:p>
          <a:pPr rtl="0"/>
          <a:r>
            <a:rPr lang="es-MX" i="1" dirty="0" smtClean="0"/>
            <a:t>180 puntos</a:t>
          </a:r>
          <a:endParaRPr lang="es-ES" i="1" dirty="0"/>
        </a:p>
      </dgm:t>
    </dgm:pt>
    <dgm:pt modelId="{94E97C5F-894E-4655-B5AB-C63584EFE014}" type="parTrans" cxnId="{F96E16E6-9350-4B1F-8F43-AEDF6B41E506}">
      <dgm:prSet/>
      <dgm:spPr/>
      <dgm:t>
        <a:bodyPr/>
        <a:lstStyle/>
        <a:p>
          <a:endParaRPr lang="es-ES"/>
        </a:p>
      </dgm:t>
    </dgm:pt>
    <dgm:pt modelId="{CC3AE40F-01FD-45CF-8362-E01BB5DE54F7}" type="sibTrans" cxnId="{F96E16E6-9350-4B1F-8F43-AEDF6B41E506}">
      <dgm:prSet/>
      <dgm:spPr/>
      <dgm:t>
        <a:bodyPr/>
        <a:lstStyle/>
        <a:p>
          <a:endParaRPr lang="es-ES"/>
        </a:p>
      </dgm:t>
    </dgm:pt>
    <dgm:pt modelId="{B205447A-C64F-4BE6-9C4A-964D89A35C53}">
      <dgm:prSet/>
      <dgm:spPr/>
      <dgm:t>
        <a:bodyPr/>
        <a:lstStyle/>
        <a:p>
          <a:pPr rtl="0"/>
          <a:r>
            <a:rPr lang="es-MX" dirty="0" smtClean="0"/>
            <a:t>Equipo</a:t>
          </a:r>
        </a:p>
        <a:p>
          <a:pPr rtl="0"/>
          <a:r>
            <a:rPr lang="es-MX" dirty="0" smtClean="0"/>
            <a:t>70 puntos</a:t>
          </a:r>
          <a:endParaRPr lang="es-ES" dirty="0"/>
        </a:p>
      </dgm:t>
    </dgm:pt>
    <dgm:pt modelId="{3E8028E5-1DCE-4B6D-9C0D-F01D0646FE53}" type="parTrans" cxnId="{07D86203-C945-4C43-9A9B-C32FDE2312AB}">
      <dgm:prSet/>
      <dgm:spPr/>
      <dgm:t>
        <a:bodyPr/>
        <a:lstStyle/>
        <a:p>
          <a:endParaRPr lang="es-ES"/>
        </a:p>
      </dgm:t>
    </dgm:pt>
    <dgm:pt modelId="{313884FC-50F6-47E7-9015-0470A7107D09}" type="sibTrans" cxnId="{07D86203-C945-4C43-9A9B-C32FDE2312AB}">
      <dgm:prSet/>
      <dgm:spPr/>
      <dgm:t>
        <a:bodyPr/>
        <a:lstStyle/>
        <a:p>
          <a:endParaRPr lang="es-ES"/>
        </a:p>
      </dgm:t>
    </dgm:pt>
    <dgm:pt modelId="{D92C8938-43B0-4B5D-898B-5E0B737D1F00}">
      <dgm:prSet/>
      <dgm:spPr/>
      <dgm:t>
        <a:bodyPr/>
        <a:lstStyle/>
        <a:p>
          <a:pPr rtl="0"/>
          <a:r>
            <a:rPr lang="es-MX" dirty="0" smtClean="0"/>
            <a:t>Cliente</a:t>
          </a:r>
        </a:p>
        <a:p>
          <a:pPr rtl="0"/>
          <a:r>
            <a:rPr lang="es-MX" dirty="0" smtClean="0"/>
            <a:t>30 puntos</a:t>
          </a:r>
          <a:endParaRPr lang="es-ES" dirty="0"/>
        </a:p>
      </dgm:t>
    </dgm:pt>
    <dgm:pt modelId="{50B6E3E7-0CDB-40A2-BD42-BA187001295A}" type="parTrans" cxnId="{DF1775FB-94F9-4A0C-B657-2AE14384FE8D}">
      <dgm:prSet/>
      <dgm:spPr/>
      <dgm:t>
        <a:bodyPr/>
        <a:lstStyle/>
        <a:p>
          <a:endParaRPr lang="es-ES"/>
        </a:p>
      </dgm:t>
    </dgm:pt>
    <dgm:pt modelId="{F4C6521C-97BF-4376-AED7-D068D379B081}" type="sibTrans" cxnId="{DF1775FB-94F9-4A0C-B657-2AE14384FE8D}">
      <dgm:prSet/>
      <dgm:spPr/>
      <dgm:t>
        <a:bodyPr/>
        <a:lstStyle/>
        <a:p>
          <a:endParaRPr lang="es-ES"/>
        </a:p>
      </dgm:t>
    </dgm:pt>
    <dgm:pt modelId="{8DAF70DC-324E-4AD1-ABBB-6E30A270A08D}">
      <dgm:prSet/>
      <dgm:spPr/>
      <dgm:t>
        <a:bodyPr/>
        <a:lstStyle/>
        <a:p>
          <a:pPr rtl="0"/>
          <a:r>
            <a:rPr lang="es-MX" dirty="0" smtClean="0"/>
            <a:t>Vendedor</a:t>
          </a:r>
        </a:p>
        <a:p>
          <a:pPr rtl="0"/>
          <a:r>
            <a:rPr lang="es-MX" dirty="0" smtClean="0"/>
            <a:t>30 puntos</a:t>
          </a:r>
          <a:endParaRPr lang="es-ES" dirty="0"/>
        </a:p>
      </dgm:t>
    </dgm:pt>
    <dgm:pt modelId="{5B0C39C5-ADDF-438E-A7BF-66B597CB5162}" type="parTrans" cxnId="{9DA96B1A-C567-4CC4-8D7E-F43DC6F95E1A}">
      <dgm:prSet/>
      <dgm:spPr/>
      <dgm:t>
        <a:bodyPr/>
        <a:lstStyle/>
        <a:p>
          <a:endParaRPr lang="es-ES"/>
        </a:p>
      </dgm:t>
    </dgm:pt>
    <dgm:pt modelId="{EDC12033-EB10-4C91-BF81-A6EF5ADC6B45}" type="sibTrans" cxnId="{9DA96B1A-C567-4CC4-8D7E-F43DC6F95E1A}">
      <dgm:prSet/>
      <dgm:spPr/>
      <dgm:t>
        <a:bodyPr/>
        <a:lstStyle/>
        <a:p>
          <a:endParaRPr lang="es-ES"/>
        </a:p>
      </dgm:t>
    </dgm:pt>
    <dgm:pt modelId="{6C62520D-20CB-4F3F-8142-B0094B2281CC}">
      <dgm:prSet/>
      <dgm:spPr/>
      <dgm:t>
        <a:bodyPr/>
        <a:lstStyle/>
        <a:p>
          <a:pPr rtl="0"/>
          <a:r>
            <a:rPr lang="es-MX" dirty="0" smtClean="0"/>
            <a:t>Comunicaciones</a:t>
          </a:r>
        </a:p>
        <a:p>
          <a:pPr rtl="0"/>
          <a:r>
            <a:rPr lang="es-MX" dirty="0" smtClean="0"/>
            <a:t>50 puntos</a:t>
          </a:r>
          <a:endParaRPr lang="es-MX" dirty="0"/>
        </a:p>
      </dgm:t>
    </dgm:pt>
    <dgm:pt modelId="{B1F37E22-77BD-4BCF-A1CA-AEB776690317}" type="parTrans" cxnId="{95575BFB-8E2B-40FA-B2F7-B7DC3AF43E68}">
      <dgm:prSet/>
      <dgm:spPr/>
      <dgm:t>
        <a:bodyPr/>
        <a:lstStyle/>
        <a:p>
          <a:endParaRPr lang="es-ES"/>
        </a:p>
      </dgm:t>
    </dgm:pt>
    <dgm:pt modelId="{AC98EF0D-282D-4D0E-AEF8-0D0AD448AE6B}" type="sibTrans" cxnId="{95575BFB-8E2B-40FA-B2F7-B7DC3AF43E68}">
      <dgm:prSet/>
      <dgm:spPr/>
      <dgm:t>
        <a:bodyPr/>
        <a:lstStyle/>
        <a:p>
          <a:endParaRPr lang="es-ES"/>
        </a:p>
      </dgm:t>
    </dgm:pt>
    <dgm:pt modelId="{A4A53485-17F1-4893-84FD-9CAE7FAE6169}" type="pres">
      <dgm:prSet presAssocID="{2F78BA87-A195-4A42-ABC8-FC593BAF48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EC992C2-2DD1-45CD-8898-8293617E497F}" type="pres">
      <dgm:prSet presAssocID="{5C65BDC3-BFE3-446B-AAAD-6E94CF71CF8F}" presName="hierRoot1" presStyleCnt="0">
        <dgm:presLayoutVars>
          <dgm:hierBranch val="init"/>
        </dgm:presLayoutVars>
      </dgm:prSet>
      <dgm:spPr/>
    </dgm:pt>
    <dgm:pt modelId="{4A94B166-D8E7-454F-9AEB-4B2AC2AD19C0}" type="pres">
      <dgm:prSet presAssocID="{5C65BDC3-BFE3-446B-AAAD-6E94CF71CF8F}" presName="rootComposite1" presStyleCnt="0"/>
      <dgm:spPr/>
    </dgm:pt>
    <dgm:pt modelId="{AD15FFBB-7C79-4427-9488-93317D56C3E5}" type="pres">
      <dgm:prSet presAssocID="{5C65BDC3-BFE3-446B-AAAD-6E94CF71CF8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2D4933D-41A5-44E9-9E54-FFB1FBE629FE}" type="pres">
      <dgm:prSet presAssocID="{5C65BDC3-BFE3-446B-AAAD-6E94CF71CF8F}" presName="rootConnector1" presStyleLbl="node1" presStyleIdx="0" presStyleCnt="0"/>
      <dgm:spPr/>
      <dgm:t>
        <a:bodyPr/>
        <a:lstStyle/>
        <a:p>
          <a:endParaRPr lang="es-ES"/>
        </a:p>
      </dgm:t>
    </dgm:pt>
    <dgm:pt modelId="{E7D9279E-D8E0-4169-A367-01180FFD15D4}" type="pres">
      <dgm:prSet presAssocID="{5C65BDC3-BFE3-446B-AAAD-6E94CF71CF8F}" presName="hierChild2" presStyleCnt="0"/>
      <dgm:spPr/>
    </dgm:pt>
    <dgm:pt modelId="{1D77AD21-E4D0-4F1D-B460-50D705231344}" type="pres">
      <dgm:prSet presAssocID="{D0DDECA9-0CDF-44EB-87A1-FBF2974A1E32}" presName="Name37" presStyleLbl="parChTrans1D2" presStyleIdx="0" presStyleCnt="2"/>
      <dgm:spPr/>
      <dgm:t>
        <a:bodyPr/>
        <a:lstStyle/>
        <a:p>
          <a:endParaRPr lang="es-ES"/>
        </a:p>
      </dgm:t>
    </dgm:pt>
    <dgm:pt modelId="{19B9B96C-DC06-462C-83E5-FE3D3BE2DFB2}" type="pres">
      <dgm:prSet presAssocID="{DE053915-E5B8-4F59-97F0-3F9466E4795C}" presName="hierRoot2" presStyleCnt="0">
        <dgm:presLayoutVars>
          <dgm:hierBranch val="init"/>
        </dgm:presLayoutVars>
      </dgm:prSet>
      <dgm:spPr/>
    </dgm:pt>
    <dgm:pt modelId="{8E160C65-087C-42C9-AED4-752642F875BE}" type="pres">
      <dgm:prSet presAssocID="{DE053915-E5B8-4F59-97F0-3F9466E4795C}" presName="rootComposite" presStyleCnt="0"/>
      <dgm:spPr/>
    </dgm:pt>
    <dgm:pt modelId="{B40D6F3E-0287-4413-BED6-755C935CA421}" type="pres">
      <dgm:prSet presAssocID="{DE053915-E5B8-4F59-97F0-3F9466E4795C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19EE047-6FAC-4CAC-9EAB-983653A4EB91}" type="pres">
      <dgm:prSet presAssocID="{DE053915-E5B8-4F59-97F0-3F9466E4795C}" presName="rootConnector" presStyleLbl="node2" presStyleIdx="0" presStyleCnt="2"/>
      <dgm:spPr/>
      <dgm:t>
        <a:bodyPr/>
        <a:lstStyle/>
        <a:p>
          <a:endParaRPr lang="es-ES"/>
        </a:p>
      </dgm:t>
    </dgm:pt>
    <dgm:pt modelId="{DDC5EE15-AE5A-4E57-867E-6958F4898868}" type="pres">
      <dgm:prSet presAssocID="{DE053915-E5B8-4F59-97F0-3F9466E4795C}" presName="hierChild4" presStyleCnt="0"/>
      <dgm:spPr/>
    </dgm:pt>
    <dgm:pt modelId="{CAF4FFC5-5241-4CFA-BAF7-77BA25299883}" type="pres">
      <dgm:prSet presAssocID="{369EEC73-4ACF-4713-80DE-23F9AAEF3462}" presName="Name37" presStyleLbl="parChTrans1D3" presStyleIdx="0" presStyleCnt="3"/>
      <dgm:spPr/>
      <dgm:t>
        <a:bodyPr/>
        <a:lstStyle/>
        <a:p>
          <a:endParaRPr lang="es-ES"/>
        </a:p>
      </dgm:t>
    </dgm:pt>
    <dgm:pt modelId="{89050005-ACCC-40F0-9195-C169A491B801}" type="pres">
      <dgm:prSet presAssocID="{0F9D1BE9-AF39-49FC-9957-1DBDB3168115}" presName="hierRoot2" presStyleCnt="0">
        <dgm:presLayoutVars>
          <dgm:hierBranch val="r"/>
        </dgm:presLayoutVars>
      </dgm:prSet>
      <dgm:spPr/>
    </dgm:pt>
    <dgm:pt modelId="{D5C19CFF-1359-42ED-AB8B-810C2AA1340F}" type="pres">
      <dgm:prSet presAssocID="{0F9D1BE9-AF39-49FC-9957-1DBDB3168115}" presName="rootComposite" presStyleCnt="0"/>
      <dgm:spPr/>
    </dgm:pt>
    <dgm:pt modelId="{2EBAFDBE-58C0-4153-B3E1-BD4F04442446}" type="pres">
      <dgm:prSet presAssocID="{0F9D1BE9-AF39-49FC-9957-1DBDB316811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8307563-7257-41C1-93A7-6D1A0475F7CE}" type="pres">
      <dgm:prSet presAssocID="{0F9D1BE9-AF39-49FC-9957-1DBDB3168115}" presName="rootConnector" presStyleLbl="node3" presStyleIdx="0" presStyleCnt="3"/>
      <dgm:spPr/>
      <dgm:t>
        <a:bodyPr/>
        <a:lstStyle/>
        <a:p>
          <a:endParaRPr lang="es-ES"/>
        </a:p>
      </dgm:t>
    </dgm:pt>
    <dgm:pt modelId="{424DEA1E-8BDF-498D-9A03-273DB816F03A}" type="pres">
      <dgm:prSet presAssocID="{0F9D1BE9-AF39-49FC-9957-1DBDB3168115}" presName="hierChild4" presStyleCnt="0"/>
      <dgm:spPr/>
    </dgm:pt>
    <dgm:pt modelId="{A95DC609-1141-4157-902E-72DFC95BFCC1}" type="pres">
      <dgm:prSet presAssocID="{944E20D3-EDE4-49BA-9C07-63C7D98B1DE9}" presName="Name50" presStyleLbl="parChTrans1D4" presStyleIdx="0" presStyleCnt="15"/>
      <dgm:spPr/>
      <dgm:t>
        <a:bodyPr/>
        <a:lstStyle/>
        <a:p>
          <a:endParaRPr lang="es-ES"/>
        </a:p>
      </dgm:t>
    </dgm:pt>
    <dgm:pt modelId="{7666D768-D35C-4F01-AB26-29F9FA5A6BC2}" type="pres">
      <dgm:prSet presAssocID="{6226EB90-8ABA-4433-97DA-78F962FB2DC6}" presName="hierRoot2" presStyleCnt="0">
        <dgm:presLayoutVars>
          <dgm:hierBranch val="init"/>
        </dgm:presLayoutVars>
      </dgm:prSet>
      <dgm:spPr/>
    </dgm:pt>
    <dgm:pt modelId="{574879C0-9533-491E-B69A-E5B72AE870B7}" type="pres">
      <dgm:prSet presAssocID="{6226EB90-8ABA-4433-97DA-78F962FB2DC6}" presName="rootComposite" presStyleCnt="0"/>
      <dgm:spPr/>
    </dgm:pt>
    <dgm:pt modelId="{559AD22B-38A6-490B-A01E-A4CB94195CC6}" type="pres">
      <dgm:prSet presAssocID="{6226EB90-8ABA-4433-97DA-78F962FB2DC6}" presName="rootText" presStyleLbl="node4" presStyleIdx="0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054B57A-9693-4BF0-B1B6-548F8D1AA42D}" type="pres">
      <dgm:prSet presAssocID="{6226EB90-8ABA-4433-97DA-78F962FB2DC6}" presName="rootConnector" presStyleLbl="node4" presStyleIdx="0" presStyleCnt="15"/>
      <dgm:spPr/>
      <dgm:t>
        <a:bodyPr/>
        <a:lstStyle/>
        <a:p>
          <a:endParaRPr lang="es-ES"/>
        </a:p>
      </dgm:t>
    </dgm:pt>
    <dgm:pt modelId="{3CA692E8-19DC-41E0-8F46-53981E02CE5F}" type="pres">
      <dgm:prSet presAssocID="{6226EB90-8ABA-4433-97DA-78F962FB2DC6}" presName="hierChild4" presStyleCnt="0"/>
      <dgm:spPr/>
    </dgm:pt>
    <dgm:pt modelId="{DA278B21-5F9D-421C-B5B5-6F46A1727835}" type="pres">
      <dgm:prSet presAssocID="{6226EB90-8ABA-4433-97DA-78F962FB2DC6}" presName="hierChild5" presStyleCnt="0"/>
      <dgm:spPr/>
    </dgm:pt>
    <dgm:pt modelId="{DD9A6F0A-B529-46F2-896A-BD8FFA213F10}" type="pres">
      <dgm:prSet presAssocID="{7E250495-2AF9-4525-B2FA-457484A5AE05}" presName="Name50" presStyleLbl="parChTrans1D4" presStyleIdx="1" presStyleCnt="15"/>
      <dgm:spPr/>
      <dgm:t>
        <a:bodyPr/>
        <a:lstStyle/>
        <a:p>
          <a:endParaRPr lang="es-ES"/>
        </a:p>
      </dgm:t>
    </dgm:pt>
    <dgm:pt modelId="{E0038A9D-1BE6-4CDE-935F-7C32988A7344}" type="pres">
      <dgm:prSet presAssocID="{C54BD200-CA22-4260-BF63-C0721BE2E1F9}" presName="hierRoot2" presStyleCnt="0">
        <dgm:presLayoutVars>
          <dgm:hierBranch val="init"/>
        </dgm:presLayoutVars>
      </dgm:prSet>
      <dgm:spPr/>
    </dgm:pt>
    <dgm:pt modelId="{756BEFC7-6833-4E0C-89F7-A385DE04269B}" type="pres">
      <dgm:prSet presAssocID="{C54BD200-CA22-4260-BF63-C0721BE2E1F9}" presName="rootComposite" presStyleCnt="0"/>
      <dgm:spPr/>
    </dgm:pt>
    <dgm:pt modelId="{02C8DA83-3C4A-4B39-BB38-FC54A3AF9467}" type="pres">
      <dgm:prSet presAssocID="{C54BD200-CA22-4260-BF63-C0721BE2E1F9}" presName="rootText" presStyleLbl="node4" presStyleIdx="1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027D6DD-96F4-457A-8634-E60E2335E6AC}" type="pres">
      <dgm:prSet presAssocID="{C54BD200-CA22-4260-BF63-C0721BE2E1F9}" presName="rootConnector" presStyleLbl="node4" presStyleIdx="1" presStyleCnt="15"/>
      <dgm:spPr/>
      <dgm:t>
        <a:bodyPr/>
        <a:lstStyle/>
        <a:p>
          <a:endParaRPr lang="es-ES"/>
        </a:p>
      </dgm:t>
    </dgm:pt>
    <dgm:pt modelId="{26714694-92E4-48C8-86FD-C90D474BE6BF}" type="pres">
      <dgm:prSet presAssocID="{C54BD200-CA22-4260-BF63-C0721BE2E1F9}" presName="hierChild4" presStyleCnt="0"/>
      <dgm:spPr/>
    </dgm:pt>
    <dgm:pt modelId="{2BBAE817-70AF-4E5D-A902-D9027E1C6893}" type="pres">
      <dgm:prSet presAssocID="{C54BD200-CA22-4260-BF63-C0721BE2E1F9}" presName="hierChild5" presStyleCnt="0"/>
      <dgm:spPr/>
    </dgm:pt>
    <dgm:pt modelId="{6652810E-0AD3-43B3-B9C7-00E77D9DA011}" type="pres">
      <dgm:prSet presAssocID="{DFBC057C-0733-4FE6-85F4-1A9E6FA39F49}" presName="Name50" presStyleLbl="parChTrans1D4" presStyleIdx="2" presStyleCnt="15"/>
      <dgm:spPr/>
      <dgm:t>
        <a:bodyPr/>
        <a:lstStyle/>
        <a:p>
          <a:endParaRPr lang="es-ES"/>
        </a:p>
      </dgm:t>
    </dgm:pt>
    <dgm:pt modelId="{740E6E6C-AE95-48F2-9F4A-7F6B895EEDE2}" type="pres">
      <dgm:prSet presAssocID="{7469A3E5-41E8-453C-9AD9-2672B2F477B9}" presName="hierRoot2" presStyleCnt="0">
        <dgm:presLayoutVars>
          <dgm:hierBranch val="init"/>
        </dgm:presLayoutVars>
      </dgm:prSet>
      <dgm:spPr/>
    </dgm:pt>
    <dgm:pt modelId="{8EAD58E3-9F21-4D7F-9C7B-F12586E9B186}" type="pres">
      <dgm:prSet presAssocID="{7469A3E5-41E8-453C-9AD9-2672B2F477B9}" presName="rootComposite" presStyleCnt="0"/>
      <dgm:spPr/>
    </dgm:pt>
    <dgm:pt modelId="{323A56AF-3B9E-4E6B-B745-5132C27EAF03}" type="pres">
      <dgm:prSet presAssocID="{7469A3E5-41E8-453C-9AD9-2672B2F477B9}" presName="rootText" presStyleLbl="node4" presStyleIdx="2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B0A094E-F908-4885-8D43-01ADEF6A7CAE}" type="pres">
      <dgm:prSet presAssocID="{7469A3E5-41E8-453C-9AD9-2672B2F477B9}" presName="rootConnector" presStyleLbl="node4" presStyleIdx="2" presStyleCnt="15"/>
      <dgm:spPr/>
      <dgm:t>
        <a:bodyPr/>
        <a:lstStyle/>
        <a:p>
          <a:endParaRPr lang="es-ES"/>
        </a:p>
      </dgm:t>
    </dgm:pt>
    <dgm:pt modelId="{9972153F-B084-4100-A6AC-8B7B4BA58C72}" type="pres">
      <dgm:prSet presAssocID="{7469A3E5-41E8-453C-9AD9-2672B2F477B9}" presName="hierChild4" presStyleCnt="0"/>
      <dgm:spPr/>
    </dgm:pt>
    <dgm:pt modelId="{C0BB898B-4597-4EA8-B6FA-5834F8026E71}" type="pres">
      <dgm:prSet presAssocID="{7469A3E5-41E8-453C-9AD9-2672B2F477B9}" presName="hierChild5" presStyleCnt="0"/>
      <dgm:spPr/>
    </dgm:pt>
    <dgm:pt modelId="{F9DCDB06-3081-49BB-B4EB-9D16BE85C067}" type="pres">
      <dgm:prSet presAssocID="{0F9D1BE9-AF39-49FC-9957-1DBDB3168115}" presName="hierChild5" presStyleCnt="0"/>
      <dgm:spPr/>
    </dgm:pt>
    <dgm:pt modelId="{CB89662B-73C3-47C3-A1A7-3D661EB0A803}" type="pres">
      <dgm:prSet presAssocID="{DE053915-E5B8-4F59-97F0-3F9466E4795C}" presName="hierChild5" presStyleCnt="0"/>
      <dgm:spPr/>
    </dgm:pt>
    <dgm:pt modelId="{EDF1525D-21AF-4254-9241-F8BD7C389595}" type="pres">
      <dgm:prSet presAssocID="{0DDD9E58-A875-4241-9893-DD75538CC873}" presName="Name37" presStyleLbl="parChTrans1D2" presStyleIdx="1" presStyleCnt="2"/>
      <dgm:spPr/>
      <dgm:t>
        <a:bodyPr/>
        <a:lstStyle/>
        <a:p>
          <a:endParaRPr lang="es-ES"/>
        </a:p>
      </dgm:t>
    </dgm:pt>
    <dgm:pt modelId="{727DCBAB-8D75-49B1-854E-34AA9F44DEE7}" type="pres">
      <dgm:prSet presAssocID="{194E1452-8A15-4FFD-83CA-D39277CD33D0}" presName="hierRoot2" presStyleCnt="0">
        <dgm:presLayoutVars>
          <dgm:hierBranch val="hang"/>
        </dgm:presLayoutVars>
      </dgm:prSet>
      <dgm:spPr/>
    </dgm:pt>
    <dgm:pt modelId="{A176A87B-EC8A-4498-969A-6AD186488BA8}" type="pres">
      <dgm:prSet presAssocID="{194E1452-8A15-4FFD-83CA-D39277CD33D0}" presName="rootComposite" presStyleCnt="0"/>
      <dgm:spPr/>
    </dgm:pt>
    <dgm:pt modelId="{28AAEB18-8CC7-47BB-89E2-114F4901DFF5}" type="pres">
      <dgm:prSet presAssocID="{194E1452-8A15-4FFD-83CA-D39277CD33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5D492C9-3D0E-4F3C-A9C4-13343798C083}" type="pres">
      <dgm:prSet presAssocID="{194E1452-8A15-4FFD-83CA-D39277CD33D0}" presName="rootConnector" presStyleLbl="node2" presStyleIdx="1" presStyleCnt="2"/>
      <dgm:spPr/>
      <dgm:t>
        <a:bodyPr/>
        <a:lstStyle/>
        <a:p>
          <a:endParaRPr lang="es-ES"/>
        </a:p>
      </dgm:t>
    </dgm:pt>
    <dgm:pt modelId="{C4DE5DDA-C740-4211-B33D-5A52ED8252BE}" type="pres">
      <dgm:prSet presAssocID="{194E1452-8A15-4FFD-83CA-D39277CD33D0}" presName="hierChild4" presStyleCnt="0"/>
      <dgm:spPr/>
    </dgm:pt>
    <dgm:pt modelId="{132CA7EE-6FCA-4752-91D2-EEA0C1D109FD}" type="pres">
      <dgm:prSet presAssocID="{330A8B9B-07B0-4B0D-83D7-C11B511034BA}" presName="Name48" presStyleLbl="parChTrans1D3" presStyleIdx="1" presStyleCnt="3"/>
      <dgm:spPr/>
      <dgm:t>
        <a:bodyPr/>
        <a:lstStyle/>
        <a:p>
          <a:endParaRPr lang="es-ES"/>
        </a:p>
      </dgm:t>
    </dgm:pt>
    <dgm:pt modelId="{1F2A41B5-5076-42E0-B535-9AEA1A73104B}" type="pres">
      <dgm:prSet presAssocID="{6F0EF553-1162-4FD7-A4CF-F1C9B38E022B}" presName="hierRoot2" presStyleCnt="0">
        <dgm:presLayoutVars>
          <dgm:hierBranch val="hang"/>
        </dgm:presLayoutVars>
      </dgm:prSet>
      <dgm:spPr/>
    </dgm:pt>
    <dgm:pt modelId="{F481C52A-E1F1-411B-8262-95DCF47A99A5}" type="pres">
      <dgm:prSet presAssocID="{6F0EF553-1162-4FD7-A4CF-F1C9B38E022B}" presName="rootComposite" presStyleCnt="0"/>
      <dgm:spPr/>
    </dgm:pt>
    <dgm:pt modelId="{1AC9550B-5A7A-4857-BCFD-A54EC5AEB381}" type="pres">
      <dgm:prSet presAssocID="{6F0EF553-1162-4FD7-A4CF-F1C9B38E022B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EDEC2FD-7AEB-403D-A55B-CC20FE67791A}" type="pres">
      <dgm:prSet presAssocID="{6F0EF553-1162-4FD7-A4CF-F1C9B38E022B}" presName="rootConnector" presStyleLbl="node3" presStyleIdx="1" presStyleCnt="3"/>
      <dgm:spPr/>
      <dgm:t>
        <a:bodyPr/>
        <a:lstStyle/>
        <a:p>
          <a:endParaRPr lang="es-ES"/>
        </a:p>
      </dgm:t>
    </dgm:pt>
    <dgm:pt modelId="{90CF92C3-72EB-4D38-8938-F580FDAFF046}" type="pres">
      <dgm:prSet presAssocID="{6F0EF553-1162-4FD7-A4CF-F1C9B38E022B}" presName="hierChild4" presStyleCnt="0"/>
      <dgm:spPr/>
    </dgm:pt>
    <dgm:pt modelId="{A7703492-6094-48EA-9AC4-41A64B73BB17}" type="pres">
      <dgm:prSet presAssocID="{172B5F39-B38B-43D6-9C4B-5119F29A7609}" presName="Name48" presStyleLbl="parChTrans1D4" presStyleIdx="3" presStyleCnt="15"/>
      <dgm:spPr/>
      <dgm:t>
        <a:bodyPr/>
        <a:lstStyle/>
        <a:p>
          <a:endParaRPr lang="es-ES"/>
        </a:p>
      </dgm:t>
    </dgm:pt>
    <dgm:pt modelId="{510368B4-BCB1-4933-A223-32F0110B167E}" type="pres">
      <dgm:prSet presAssocID="{FDB4382C-4FAA-4F2F-AB57-9D4982A71302}" presName="hierRoot2" presStyleCnt="0">
        <dgm:presLayoutVars>
          <dgm:hierBranch val="init"/>
        </dgm:presLayoutVars>
      </dgm:prSet>
      <dgm:spPr/>
    </dgm:pt>
    <dgm:pt modelId="{23CCCE98-0581-48D7-B427-CB77632A2E33}" type="pres">
      <dgm:prSet presAssocID="{FDB4382C-4FAA-4F2F-AB57-9D4982A71302}" presName="rootComposite" presStyleCnt="0"/>
      <dgm:spPr/>
    </dgm:pt>
    <dgm:pt modelId="{ED6640EF-295B-4595-A149-2F93CAF37E05}" type="pres">
      <dgm:prSet presAssocID="{FDB4382C-4FAA-4F2F-AB57-9D4982A71302}" presName="rootText" presStyleLbl="node4" presStyleIdx="3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3776030-BBED-4F0E-BD87-8172D5B112C7}" type="pres">
      <dgm:prSet presAssocID="{FDB4382C-4FAA-4F2F-AB57-9D4982A71302}" presName="rootConnector" presStyleLbl="node4" presStyleIdx="3" presStyleCnt="15"/>
      <dgm:spPr/>
      <dgm:t>
        <a:bodyPr/>
        <a:lstStyle/>
        <a:p>
          <a:endParaRPr lang="es-ES"/>
        </a:p>
      </dgm:t>
    </dgm:pt>
    <dgm:pt modelId="{9985EDCD-0004-4DFE-82B7-F4FAE074ADBD}" type="pres">
      <dgm:prSet presAssocID="{FDB4382C-4FAA-4F2F-AB57-9D4982A71302}" presName="hierChild4" presStyleCnt="0"/>
      <dgm:spPr/>
    </dgm:pt>
    <dgm:pt modelId="{199D16EC-52A4-4290-843E-0D3F202787F2}" type="pres">
      <dgm:prSet presAssocID="{FDB4382C-4FAA-4F2F-AB57-9D4982A71302}" presName="hierChild5" presStyleCnt="0"/>
      <dgm:spPr/>
    </dgm:pt>
    <dgm:pt modelId="{3FA1E1BC-197B-47D7-8655-030C9659AE1B}" type="pres">
      <dgm:prSet presAssocID="{92FC2148-7753-46C8-BC4B-0A38503BDE2D}" presName="Name48" presStyleLbl="parChTrans1D4" presStyleIdx="4" presStyleCnt="15"/>
      <dgm:spPr/>
      <dgm:t>
        <a:bodyPr/>
        <a:lstStyle/>
        <a:p>
          <a:endParaRPr lang="es-ES"/>
        </a:p>
      </dgm:t>
    </dgm:pt>
    <dgm:pt modelId="{541657B3-3866-455A-8063-313C3A2A00DE}" type="pres">
      <dgm:prSet presAssocID="{B7B5C62A-AE5C-49A6-A989-3F43A169C2C8}" presName="hierRoot2" presStyleCnt="0">
        <dgm:presLayoutVars>
          <dgm:hierBranch val="init"/>
        </dgm:presLayoutVars>
      </dgm:prSet>
      <dgm:spPr/>
    </dgm:pt>
    <dgm:pt modelId="{CC5FABC2-E218-4C2F-831D-6947DCFE70D5}" type="pres">
      <dgm:prSet presAssocID="{B7B5C62A-AE5C-49A6-A989-3F43A169C2C8}" presName="rootComposite" presStyleCnt="0"/>
      <dgm:spPr/>
    </dgm:pt>
    <dgm:pt modelId="{6D4E6010-55DA-4C42-AB90-649AC0A0AB16}" type="pres">
      <dgm:prSet presAssocID="{B7B5C62A-AE5C-49A6-A989-3F43A169C2C8}" presName="rootText" presStyleLbl="node4" presStyleIdx="4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DF4AF9E-2BC0-40AB-8B1E-23CFACEA5403}" type="pres">
      <dgm:prSet presAssocID="{B7B5C62A-AE5C-49A6-A989-3F43A169C2C8}" presName="rootConnector" presStyleLbl="node4" presStyleIdx="4" presStyleCnt="15"/>
      <dgm:spPr/>
      <dgm:t>
        <a:bodyPr/>
        <a:lstStyle/>
        <a:p>
          <a:endParaRPr lang="es-ES"/>
        </a:p>
      </dgm:t>
    </dgm:pt>
    <dgm:pt modelId="{298C7365-A609-4A35-8181-173117E6E6E7}" type="pres">
      <dgm:prSet presAssocID="{B7B5C62A-AE5C-49A6-A989-3F43A169C2C8}" presName="hierChild4" presStyleCnt="0"/>
      <dgm:spPr/>
    </dgm:pt>
    <dgm:pt modelId="{A1BC42E8-978E-4042-813D-844402A6E443}" type="pres">
      <dgm:prSet presAssocID="{B7B5C62A-AE5C-49A6-A989-3F43A169C2C8}" presName="hierChild5" presStyleCnt="0"/>
      <dgm:spPr/>
    </dgm:pt>
    <dgm:pt modelId="{F831E4CF-807C-43B3-9765-A71B4245A1F1}" type="pres">
      <dgm:prSet presAssocID="{0CD635A7-A719-4FCD-8309-97BDAB207238}" presName="Name48" presStyleLbl="parChTrans1D4" presStyleIdx="5" presStyleCnt="15"/>
      <dgm:spPr/>
      <dgm:t>
        <a:bodyPr/>
        <a:lstStyle/>
        <a:p>
          <a:endParaRPr lang="es-ES"/>
        </a:p>
      </dgm:t>
    </dgm:pt>
    <dgm:pt modelId="{AEC0B617-6B8F-49A4-BC92-21AAEE09194E}" type="pres">
      <dgm:prSet presAssocID="{654FD087-A9E9-45E8-BF5C-4C8AECD2DFDB}" presName="hierRoot2" presStyleCnt="0">
        <dgm:presLayoutVars>
          <dgm:hierBranch val="init"/>
        </dgm:presLayoutVars>
      </dgm:prSet>
      <dgm:spPr/>
    </dgm:pt>
    <dgm:pt modelId="{FBEA9F91-AF09-47CA-A409-D445B6BDB562}" type="pres">
      <dgm:prSet presAssocID="{654FD087-A9E9-45E8-BF5C-4C8AECD2DFDB}" presName="rootComposite" presStyleCnt="0"/>
      <dgm:spPr/>
    </dgm:pt>
    <dgm:pt modelId="{D801792C-1414-46BF-9C9A-D79A26CAEBAC}" type="pres">
      <dgm:prSet presAssocID="{654FD087-A9E9-45E8-BF5C-4C8AECD2DFDB}" presName="rootText" presStyleLbl="node4" presStyleIdx="5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FDD6D06-994C-4A02-A94A-E405B51F5353}" type="pres">
      <dgm:prSet presAssocID="{654FD087-A9E9-45E8-BF5C-4C8AECD2DFDB}" presName="rootConnector" presStyleLbl="node4" presStyleIdx="5" presStyleCnt="15"/>
      <dgm:spPr/>
      <dgm:t>
        <a:bodyPr/>
        <a:lstStyle/>
        <a:p>
          <a:endParaRPr lang="es-ES"/>
        </a:p>
      </dgm:t>
    </dgm:pt>
    <dgm:pt modelId="{EA434769-68B5-4C52-AFC9-2E8CC7808E4E}" type="pres">
      <dgm:prSet presAssocID="{654FD087-A9E9-45E8-BF5C-4C8AECD2DFDB}" presName="hierChild4" presStyleCnt="0"/>
      <dgm:spPr/>
    </dgm:pt>
    <dgm:pt modelId="{46912DDC-63C4-4A61-9F35-3B3D1053EC6E}" type="pres">
      <dgm:prSet presAssocID="{654FD087-A9E9-45E8-BF5C-4C8AECD2DFDB}" presName="hierChild5" presStyleCnt="0"/>
      <dgm:spPr/>
    </dgm:pt>
    <dgm:pt modelId="{1CFCDDDA-713D-4E7F-A1AB-CDFFA68F4DFF}" type="pres">
      <dgm:prSet presAssocID="{D3AAA954-9E4E-4827-83EC-165772DC961C}" presName="Name48" presStyleLbl="parChTrans1D4" presStyleIdx="6" presStyleCnt="15"/>
      <dgm:spPr/>
      <dgm:t>
        <a:bodyPr/>
        <a:lstStyle/>
        <a:p>
          <a:endParaRPr lang="es-ES"/>
        </a:p>
      </dgm:t>
    </dgm:pt>
    <dgm:pt modelId="{E65CAB3A-B389-4DB4-9C4C-A5993711CC20}" type="pres">
      <dgm:prSet presAssocID="{E35C67FA-67AF-462C-946C-661FCAC8200D}" presName="hierRoot2" presStyleCnt="0">
        <dgm:presLayoutVars>
          <dgm:hierBranch val="init"/>
        </dgm:presLayoutVars>
      </dgm:prSet>
      <dgm:spPr/>
    </dgm:pt>
    <dgm:pt modelId="{640908EB-1FE1-4E1A-A227-C3DEBEDBD016}" type="pres">
      <dgm:prSet presAssocID="{E35C67FA-67AF-462C-946C-661FCAC8200D}" presName="rootComposite" presStyleCnt="0"/>
      <dgm:spPr/>
    </dgm:pt>
    <dgm:pt modelId="{452CDF92-33E9-4094-A766-765537DC617A}" type="pres">
      <dgm:prSet presAssocID="{E35C67FA-67AF-462C-946C-661FCAC8200D}" presName="rootText" presStyleLbl="node4" presStyleIdx="6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3000FA4-406E-4F16-9002-15DCA68B7ACA}" type="pres">
      <dgm:prSet presAssocID="{E35C67FA-67AF-462C-946C-661FCAC8200D}" presName="rootConnector" presStyleLbl="node4" presStyleIdx="6" presStyleCnt="15"/>
      <dgm:spPr/>
      <dgm:t>
        <a:bodyPr/>
        <a:lstStyle/>
        <a:p>
          <a:endParaRPr lang="es-ES"/>
        </a:p>
      </dgm:t>
    </dgm:pt>
    <dgm:pt modelId="{6EF35E70-2E9E-4DD4-ACEC-D50D57DC1CAD}" type="pres">
      <dgm:prSet presAssocID="{E35C67FA-67AF-462C-946C-661FCAC8200D}" presName="hierChild4" presStyleCnt="0"/>
      <dgm:spPr/>
    </dgm:pt>
    <dgm:pt modelId="{E6E64414-F643-4736-BE55-B25873207980}" type="pres">
      <dgm:prSet presAssocID="{E35C67FA-67AF-462C-946C-661FCAC8200D}" presName="hierChild5" presStyleCnt="0"/>
      <dgm:spPr/>
    </dgm:pt>
    <dgm:pt modelId="{78D31AAD-9C11-4A03-8818-4605D00FA957}" type="pres">
      <dgm:prSet presAssocID="{AF6B60D3-3A3E-4FBC-8CED-C6395C6BBA29}" presName="Name48" presStyleLbl="parChTrans1D4" presStyleIdx="7" presStyleCnt="15"/>
      <dgm:spPr/>
      <dgm:t>
        <a:bodyPr/>
        <a:lstStyle/>
        <a:p>
          <a:endParaRPr lang="es-ES"/>
        </a:p>
      </dgm:t>
    </dgm:pt>
    <dgm:pt modelId="{4D11B64D-403E-4293-BBE6-DA26E3E7FCA1}" type="pres">
      <dgm:prSet presAssocID="{2A8E9A08-E8AA-45B9-8655-85F40929E0FE}" presName="hierRoot2" presStyleCnt="0">
        <dgm:presLayoutVars>
          <dgm:hierBranch val="init"/>
        </dgm:presLayoutVars>
      </dgm:prSet>
      <dgm:spPr/>
    </dgm:pt>
    <dgm:pt modelId="{713B970A-5396-4191-823A-AD2B358A3CE1}" type="pres">
      <dgm:prSet presAssocID="{2A8E9A08-E8AA-45B9-8655-85F40929E0FE}" presName="rootComposite" presStyleCnt="0"/>
      <dgm:spPr/>
    </dgm:pt>
    <dgm:pt modelId="{3778305A-0A8B-4AE1-877E-475129EA3702}" type="pres">
      <dgm:prSet presAssocID="{2A8E9A08-E8AA-45B9-8655-85F40929E0FE}" presName="rootText" presStyleLbl="node4" presStyleIdx="7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4E4DE8E-E9B0-43A6-8AE1-59A87051901E}" type="pres">
      <dgm:prSet presAssocID="{2A8E9A08-E8AA-45B9-8655-85F40929E0FE}" presName="rootConnector" presStyleLbl="node4" presStyleIdx="7" presStyleCnt="15"/>
      <dgm:spPr/>
      <dgm:t>
        <a:bodyPr/>
        <a:lstStyle/>
        <a:p>
          <a:endParaRPr lang="es-ES"/>
        </a:p>
      </dgm:t>
    </dgm:pt>
    <dgm:pt modelId="{0614A559-A85A-4B30-8537-C7168BE2D97A}" type="pres">
      <dgm:prSet presAssocID="{2A8E9A08-E8AA-45B9-8655-85F40929E0FE}" presName="hierChild4" presStyleCnt="0"/>
      <dgm:spPr/>
    </dgm:pt>
    <dgm:pt modelId="{0506CE76-3891-4EF3-A626-E466B96ACB56}" type="pres">
      <dgm:prSet presAssocID="{2A8E9A08-E8AA-45B9-8655-85F40929E0FE}" presName="hierChild5" presStyleCnt="0"/>
      <dgm:spPr/>
    </dgm:pt>
    <dgm:pt modelId="{1D27CA23-BC29-4405-95B3-45AFF918DE42}" type="pres">
      <dgm:prSet presAssocID="{23E217D9-0A95-49B9-B03C-C1C522B5C57C}" presName="Name48" presStyleLbl="parChTrans1D4" presStyleIdx="8" presStyleCnt="15"/>
      <dgm:spPr/>
      <dgm:t>
        <a:bodyPr/>
        <a:lstStyle/>
        <a:p>
          <a:endParaRPr lang="es-ES"/>
        </a:p>
      </dgm:t>
    </dgm:pt>
    <dgm:pt modelId="{3BCCEDAB-FBF5-450E-8523-7C67C9941483}" type="pres">
      <dgm:prSet presAssocID="{7EAF188D-69D6-4828-9DE5-AAA89DBEEEE2}" presName="hierRoot2" presStyleCnt="0">
        <dgm:presLayoutVars>
          <dgm:hierBranch val="init"/>
        </dgm:presLayoutVars>
      </dgm:prSet>
      <dgm:spPr/>
    </dgm:pt>
    <dgm:pt modelId="{3D0DC5DE-A096-4F06-BE1B-08EC54FF3FF4}" type="pres">
      <dgm:prSet presAssocID="{7EAF188D-69D6-4828-9DE5-AAA89DBEEEE2}" presName="rootComposite" presStyleCnt="0"/>
      <dgm:spPr/>
    </dgm:pt>
    <dgm:pt modelId="{09392212-AED5-4EC3-8828-C87E11465653}" type="pres">
      <dgm:prSet presAssocID="{7EAF188D-69D6-4828-9DE5-AAA89DBEEEE2}" presName="rootText" presStyleLbl="node4" presStyleIdx="8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618C04B-9BCD-4849-B8FA-885F41DF1C1A}" type="pres">
      <dgm:prSet presAssocID="{7EAF188D-69D6-4828-9DE5-AAA89DBEEEE2}" presName="rootConnector" presStyleLbl="node4" presStyleIdx="8" presStyleCnt="15"/>
      <dgm:spPr/>
      <dgm:t>
        <a:bodyPr/>
        <a:lstStyle/>
        <a:p>
          <a:endParaRPr lang="es-ES"/>
        </a:p>
      </dgm:t>
    </dgm:pt>
    <dgm:pt modelId="{F58227D4-FB0C-4EDA-A196-9532B39598B3}" type="pres">
      <dgm:prSet presAssocID="{7EAF188D-69D6-4828-9DE5-AAA89DBEEEE2}" presName="hierChild4" presStyleCnt="0"/>
      <dgm:spPr/>
    </dgm:pt>
    <dgm:pt modelId="{7341E1C5-41DC-4D6B-87FA-05E9B440EED3}" type="pres">
      <dgm:prSet presAssocID="{7EAF188D-69D6-4828-9DE5-AAA89DBEEEE2}" presName="hierChild5" presStyleCnt="0"/>
      <dgm:spPr/>
    </dgm:pt>
    <dgm:pt modelId="{9B145F47-059B-45F1-A2EE-C71C5CFF6E6C}" type="pres">
      <dgm:prSet presAssocID="{F71CEF8F-A09C-4673-AF78-61E2CBB9D539}" presName="Name48" presStyleLbl="parChTrans1D4" presStyleIdx="9" presStyleCnt="15"/>
      <dgm:spPr/>
      <dgm:t>
        <a:bodyPr/>
        <a:lstStyle/>
        <a:p>
          <a:endParaRPr lang="es-ES"/>
        </a:p>
      </dgm:t>
    </dgm:pt>
    <dgm:pt modelId="{87BED1C8-8FFF-43DC-BFFF-7A306BAE49D6}" type="pres">
      <dgm:prSet presAssocID="{8632F561-DE9B-472E-927C-867276100426}" presName="hierRoot2" presStyleCnt="0">
        <dgm:presLayoutVars>
          <dgm:hierBranch val="init"/>
        </dgm:presLayoutVars>
      </dgm:prSet>
      <dgm:spPr/>
    </dgm:pt>
    <dgm:pt modelId="{6F98DCBE-3074-4C0E-ABCD-1FFA6C4B34A2}" type="pres">
      <dgm:prSet presAssocID="{8632F561-DE9B-472E-927C-867276100426}" presName="rootComposite" presStyleCnt="0"/>
      <dgm:spPr/>
    </dgm:pt>
    <dgm:pt modelId="{527666A9-C8E1-49A5-8877-BF749CA63682}" type="pres">
      <dgm:prSet presAssocID="{8632F561-DE9B-472E-927C-867276100426}" presName="rootText" presStyleLbl="node4" presStyleIdx="9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654070E-1AD5-4A2A-9512-86B0C111B2EF}" type="pres">
      <dgm:prSet presAssocID="{8632F561-DE9B-472E-927C-867276100426}" presName="rootConnector" presStyleLbl="node4" presStyleIdx="9" presStyleCnt="15"/>
      <dgm:spPr/>
      <dgm:t>
        <a:bodyPr/>
        <a:lstStyle/>
        <a:p>
          <a:endParaRPr lang="es-ES"/>
        </a:p>
      </dgm:t>
    </dgm:pt>
    <dgm:pt modelId="{5F272C2F-D4B9-4843-96DB-C5C2C6DAA426}" type="pres">
      <dgm:prSet presAssocID="{8632F561-DE9B-472E-927C-867276100426}" presName="hierChild4" presStyleCnt="0"/>
      <dgm:spPr/>
    </dgm:pt>
    <dgm:pt modelId="{DE671046-85B7-46E4-A0EE-23CF48784F63}" type="pres">
      <dgm:prSet presAssocID="{8632F561-DE9B-472E-927C-867276100426}" presName="hierChild5" presStyleCnt="0"/>
      <dgm:spPr/>
    </dgm:pt>
    <dgm:pt modelId="{C8346FFC-27DB-48F7-9056-767DD991259E}" type="pres">
      <dgm:prSet presAssocID="{ABD58062-39DA-427D-973A-A9268428E1E6}" presName="Name48" presStyleLbl="parChTrans1D4" presStyleIdx="10" presStyleCnt="15"/>
      <dgm:spPr/>
      <dgm:t>
        <a:bodyPr/>
        <a:lstStyle/>
        <a:p>
          <a:endParaRPr lang="es-ES"/>
        </a:p>
      </dgm:t>
    </dgm:pt>
    <dgm:pt modelId="{E9BB1583-82DB-42BF-85C3-9AEE9D190E40}" type="pres">
      <dgm:prSet presAssocID="{31853086-3204-4AF5-A93A-6071CD1686FE}" presName="hierRoot2" presStyleCnt="0">
        <dgm:presLayoutVars>
          <dgm:hierBranch val="init"/>
        </dgm:presLayoutVars>
      </dgm:prSet>
      <dgm:spPr/>
    </dgm:pt>
    <dgm:pt modelId="{4C686CF6-E004-44CE-BD21-D71E78DD3B59}" type="pres">
      <dgm:prSet presAssocID="{31853086-3204-4AF5-A93A-6071CD1686FE}" presName="rootComposite" presStyleCnt="0"/>
      <dgm:spPr/>
    </dgm:pt>
    <dgm:pt modelId="{72F0749D-2F71-428A-AE5C-809DA39204E8}" type="pres">
      <dgm:prSet presAssocID="{31853086-3204-4AF5-A93A-6071CD1686FE}" presName="rootText" presStyleLbl="node4" presStyleIdx="10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DEB0C4D-1A77-4FF4-8947-BA62E661879A}" type="pres">
      <dgm:prSet presAssocID="{31853086-3204-4AF5-A93A-6071CD1686FE}" presName="rootConnector" presStyleLbl="node4" presStyleIdx="10" presStyleCnt="15"/>
      <dgm:spPr/>
      <dgm:t>
        <a:bodyPr/>
        <a:lstStyle/>
        <a:p>
          <a:endParaRPr lang="es-ES"/>
        </a:p>
      </dgm:t>
    </dgm:pt>
    <dgm:pt modelId="{6A26568A-E014-4F7C-B5E7-E0DF48BBACB5}" type="pres">
      <dgm:prSet presAssocID="{31853086-3204-4AF5-A93A-6071CD1686FE}" presName="hierChild4" presStyleCnt="0"/>
      <dgm:spPr/>
    </dgm:pt>
    <dgm:pt modelId="{DD62F47C-DE89-46F1-9073-B271EE82C88C}" type="pres">
      <dgm:prSet presAssocID="{31853086-3204-4AF5-A93A-6071CD1686FE}" presName="hierChild5" presStyleCnt="0"/>
      <dgm:spPr/>
    </dgm:pt>
    <dgm:pt modelId="{EA01CCF9-EA3B-4D60-80B8-0FAA9BC347BB}" type="pres">
      <dgm:prSet presAssocID="{6F0EF553-1162-4FD7-A4CF-F1C9B38E022B}" presName="hierChild5" presStyleCnt="0"/>
      <dgm:spPr/>
    </dgm:pt>
    <dgm:pt modelId="{2CC59697-EB28-4F97-9E34-0889FEFA2035}" type="pres">
      <dgm:prSet presAssocID="{94E97C5F-894E-4655-B5AB-C63584EFE014}" presName="Name48" presStyleLbl="parChTrans1D3" presStyleIdx="2" presStyleCnt="3"/>
      <dgm:spPr/>
      <dgm:t>
        <a:bodyPr/>
        <a:lstStyle/>
        <a:p>
          <a:endParaRPr lang="es-ES"/>
        </a:p>
      </dgm:t>
    </dgm:pt>
    <dgm:pt modelId="{CBE0A33D-807E-45D6-841A-3EE3C8B930DD}" type="pres">
      <dgm:prSet presAssocID="{D32FB744-01ED-48C3-A6AD-3C53725BA7D4}" presName="hierRoot2" presStyleCnt="0">
        <dgm:presLayoutVars>
          <dgm:hierBranch val="hang"/>
        </dgm:presLayoutVars>
      </dgm:prSet>
      <dgm:spPr/>
    </dgm:pt>
    <dgm:pt modelId="{98C3BD29-E860-4D13-9814-0293FFBE4159}" type="pres">
      <dgm:prSet presAssocID="{D32FB744-01ED-48C3-A6AD-3C53725BA7D4}" presName="rootComposite" presStyleCnt="0"/>
      <dgm:spPr/>
    </dgm:pt>
    <dgm:pt modelId="{6C03B731-BB62-4B3D-B3A2-F4C7BB1BA096}" type="pres">
      <dgm:prSet presAssocID="{D32FB744-01ED-48C3-A6AD-3C53725BA7D4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EA31B6A-18FE-4FF1-BFB9-A3D3E36CA446}" type="pres">
      <dgm:prSet presAssocID="{D32FB744-01ED-48C3-A6AD-3C53725BA7D4}" presName="rootConnector" presStyleLbl="node3" presStyleIdx="2" presStyleCnt="3"/>
      <dgm:spPr/>
      <dgm:t>
        <a:bodyPr/>
        <a:lstStyle/>
        <a:p>
          <a:endParaRPr lang="es-ES"/>
        </a:p>
      </dgm:t>
    </dgm:pt>
    <dgm:pt modelId="{A61B9907-F572-4C52-A8B2-63BA88CC7D2C}" type="pres">
      <dgm:prSet presAssocID="{D32FB744-01ED-48C3-A6AD-3C53725BA7D4}" presName="hierChild4" presStyleCnt="0"/>
      <dgm:spPr/>
    </dgm:pt>
    <dgm:pt modelId="{38473C33-B33B-4F09-A749-AC298A7F2990}" type="pres">
      <dgm:prSet presAssocID="{3E8028E5-1DCE-4B6D-9C0D-F01D0646FE53}" presName="Name48" presStyleLbl="parChTrans1D4" presStyleIdx="11" presStyleCnt="15"/>
      <dgm:spPr/>
      <dgm:t>
        <a:bodyPr/>
        <a:lstStyle/>
        <a:p>
          <a:endParaRPr lang="es-ES"/>
        </a:p>
      </dgm:t>
    </dgm:pt>
    <dgm:pt modelId="{94AB85D8-8B43-429F-919A-27B971147EE1}" type="pres">
      <dgm:prSet presAssocID="{B205447A-C64F-4BE6-9C4A-964D89A35C53}" presName="hierRoot2" presStyleCnt="0">
        <dgm:presLayoutVars>
          <dgm:hierBranch val="init"/>
        </dgm:presLayoutVars>
      </dgm:prSet>
      <dgm:spPr/>
    </dgm:pt>
    <dgm:pt modelId="{A08FB18D-98AC-409E-8047-69BCDDDD8244}" type="pres">
      <dgm:prSet presAssocID="{B205447A-C64F-4BE6-9C4A-964D89A35C53}" presName="rootComposite" presStyleCnt="0"/>
      <dgm:spPr/>
    </dgm:pt>
    <dgm:pt modelId="{C0CB46EF-0384-44D7-97F1-674CB52F7142}" type="pres">
      <dgm:prSet presAssocID="{B205447A-C64F-4BE6-9C4A-964D89A35C53}" presName="rootText" presStyleLbl="node4" presStyleIdx="11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0E211C5-397C-429F-B9F4-5FFAC5B14DCE}" type="pres">
      <dgm:prSet presAssocID="{B205447A-C64F-4BE6-9C4A-964D89A35C53}" presName="rootConnector" presStyleLbl="node4" presStyleIdx="11" presStyleCnt="15"/>
      <dgm:spPr/>
      <dgm:t>
        <a:bodyPr/>
        <a:lstStyle/>
        <a:p>
          <a:endParaRPr lang="es-ES"/>
        </a:p>
      </dgm:t>
    </dgm:pt>
    <dgm:pt modelId="{B6B386F2-2215-49B3-85D8-308A93472501}" type="pres">
      <dgm:prSet presAssocID="{B205447A-C64F-4BE6-9C4A-964D89A35C53}" presName="hierChild4" presStyleCnt="0"/>
      <dgm:spPr/>
    </dgm:pt>
    <dgm:pt modelId="{97DA8CC2-ECB3-497E-9487-880C3E2A61B5}" type="pres">
      <dgm:prSet presAssocID="{B205447A-C64F-4BE6-9C4A-964D89A35C53}" presName="hierChild5" presStyleCnt="0"/>
      <dgm:spPr/>
    </dgm:pt>
    <dgm:pt modelId="{70B5604F-80FA-485B-A3D8-F27ED5B454C3}" type="pres">
      <dgm:prSet presAssocID="{50B6E3E7-0CDB-40A2-BD42-BA187001295A}" presName="Name48" presStyleLbl="parChTrans1D4" presStyleIdx="12" presStyleCnt="15"/>
      <dgm:spPr/>
      <dgm:t>
        <a:bodyPr/>
        <a:lstStyle/>
        <a:p>
          <a:endParaRPr lang="es-ES"/>
        </a:p>
      </dgm:t>
    </dgm:pt>
    <dgm:pt modelId="{192B5960-AD6C-4157-BE0B-E34E3F91A349}" type="pres">
      <dgm:prSet presAssocID="{D92C8938-43B0-4B5D-898B-5E0B737D1F00}" presName="hierRoot2" presStyleCnt="0">
        <dgm:presLayoutVars>
          <dgm:hierBranch val="init"/>
        </dgm:presLayoutVars>
      </dgm:prSet>
      <dgm:spPr/>
    </dgm:pt>
    <dgm:pt modelId="{84BFA237-7DD8-441B-963B-344AFE0AC2F2}" type="pres">
      <dgm:prSet presAssocID="{D92C8938-43B0-4B5D-898B-5E0B737D1F00}" presName="rootComposite" presStyleCnt="0"/>
      <dgm:spPr/>
    </dgm:pt>
    <dgm:pt modelId="{75574D0D-DDF5-4160-A7ED-CC166FF9ACB9}" type="pres">
      <dgm:prSet presAssocID="{D92C8938-43B0-4B5D-898B-5E0B737D1F00}" presName="rootText" presStyleLbl="node4" presStyleIdx="12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89B5F9B-D721-49BC-909B-42593DA9ADC5}" type="pres">
      <dgm:prSet presAssocID="{D92C8938-43B0-4B5D-898B-5E0B737D1F00}" presName="rootConnector" presStyleLbl="node4" presStyleIdx="12" presStyleCnt="15"/>
      <dgm:spPr/>
      <dgm:t>
        <a:bodyPr/>
        <a:lstStyle/>
        <a:p>
          <a:endParaRPr lang="es-ES"/>
        </a:p>
      </dgm:t>
    </dgm:pt>
    <dgm:pt modelId="{1CBCF1AA-356D-4E14-9830-E8FC9D5D2235}" type="pres">
      <dgm:prSet presAssocID="{D92C8938-43B0-4B5D-898B-5E0B737D1F00}" presName="hierChild4" presStyleCnt="0"/>
      <dgm:spPr/>
    </dgm:pt>
    <dgm:pt modelId="{CFBA0F5F-1CD3-4B1E-A9D1-5EF8D7ABC9CB}" type="pres">
      <dgm:prSet presAssocID="{D92C8938-43B0-4B5D-898B-5E0B737D1F00}" presName="hierChild5" presStyleCnt="0"/>
      <dgm:spPr/>
    </dgm:pt>
    <dgm:pt modelId="{9EE91178-1B08-4205-A909-C066BB025EAB}" type="pres">
      <dgm:prSet presAssocID="{5B0C39C5-ADDF-438E-A7BF-66B597CB5162}" presName="Name48" presStyleLbl="parChTrans1D4" presStyleIdx="13" presStyleCnt="15"/>
      <dgm:spPr/>
      <dgm:t>
        <a:bodyPr/>
        <a:lstStyle/>
        <a:p>
          <a:endParaRPr lang="es-ES"/>
        </a:p>
      </dgm:t>
    </dgm:pt>
    <dgm:pt modelId="{A82B8FF5-9473-4551-98CE-292628378349}" type="pres">
      <dgm:prSet presAssocID="{8DAF70DC-324E-4AD1-ABBB-6E30A270A08D}" presName="hierRoot2" presStyleCnt="0">
        <dgm:presLayoutVars>
          <dgm:hierBranch val="init"/>
        </dgm:presLayoutVars>
      </dgm:prSet>
      <dgm:spPr/>
    </dgm:pt>
    <dgm:pt modelId="{A2E43CD6-4851-4A92-B3A3-76A30239ACEF}" type="pres">
      <dgm:prSet presAssocID="{8DAF70DC-324E-4AD1-ABBB-6E30A270A08D}" presName="rootComposite" presStyleCnt="0"/>
      <dgm:spPr/>
    </dgm:pt>
    <dgm:pt modelId="{94BFB4B0-C528-428C-A255-EA7EBA1A762A}" type="pres">
      <dgm:prSet presAssocID="{8DAF70DC-324E-4AD1-ABBB-6E30A270A08D}" presName="rootText" presStyleLbl="node4" presStyleIdx="13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BFF3FF2-914A-4404-A415-18FF7C2F4F2B}" type="pres">
      <dgm:prSet presAssocID="{8DAF70DC-324E-4AD1-ABBB-6E30A270A08D}" presName="rootConnector" presStyleLbl="node4" presStyleIdx="13" presStyleCnt="15"/>
      <dgm:spPr/>
      <dgm:t>
        <a:bodyPr/>
        <a:lstStyle/>
        <a:p>
          <a:endParaRPr lang="es-ES"/>
        </a:p>
      </dgm:t>
    </dgm:pt>
    <dgm:pt modelId="{5D6401D5-06C6-4EE0-BE45-C923A24C6940}" type="pres">
      <dgm:prSet presAssocID="{8DAF70DC-324E-4AD1-ABBB-6E30A270A08D}" presName="hierChild4" presStyleCnt="0"/>
      <dgm:spPr/>
    </dgm:pt>
    <dgm:pt modelId="{15DB2541-CA14-4300-933A-297D3D365F54}" type="pres">
      <dgm:prSet presAssocID="{8DAF70DC-324E-4AD1-ABBB-6E30A270A08D}" presName="hierChild5" presStyleCnt="0"/>
      <dgm:spPr/>
    </dgm:pt>
    <dgm:pt modelId="{3C1C810F-9B44-4C78-8F3D-4097B16D2FA8}" type="pres">
      <dgm:prSet presAssocID="{B1F37E22-77BD-4BCF-A1CA-AEB776690317}" presName="Name48" presStyleLbl="parChTrans1D4" presStyleIdx="14" presStyleCnt="15"/>
      <dgm:spPr/>
      <dgm:t>
        <a:bodyPr/>
        <a:lstStyle/>
        <a:p>
          <a:endParaRPr lang="es-ES"/>
        </a:p>
      </dgm:t>
    </dgm:pt>
    <dgm:pt modelId="{EA1173C6-EB4C-496D-81EF-4A603B878B30}" type="pres">
      <dgm:prSet presAssocID="{6C62520D-20CB-4F3F-8142-B0094B2281CC}" presName="hierRoot2" presStyleCnt="0">
        <dgm:presLayoutVars>
          <dgm:hierBranch val="init"/>
        </dgm:presLayoutVars>
      </dgm:prSet>
      <dgm:spPr/>
    </dgm:pt>
    <dgm:pt modelId="{AC5FA765-DD0B-4C15-8C1B-EC533C6229CE}" type="pres">
      <dgm:prSet presAssocID="{6C62520D-20CB-4F3F-8142-B0094B2281CC}" presName="rootComposite" presStyleCnt="0"/>
      <dgm:spPr/>
    </dgm:pt>
    <dgm:pt modelId="{B6A30508-8375-481A-B654-9EB53C937FB2}" type="pres">
      <dgm:prSet presAssocID="{6C62520D-20CB-4F3F-8142-B0094B2281CC}" presName="rootText" presStyleLbl="node4" presStyleIdx="14" presStyleCnt="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9B6057B-8B44-4952-86CC-ACD6C3D81297}" type="pres">
      <dgm:prSet presAssocID="{6C62520D-20CB-4F3F-8142-B0094B2281CC}" presName="rootConnector" presStyleLbl="node4" presStyleIdx="14" presStyleCnt="15"/>
      <dgm:spPr/>
      <dgm:t>
        <a:bodyPr/>
        <a:lstStyle/>
        <a:p>
          <a:endParaRPr lang="es-ES"/>
        </a:p>
      </dgm:t>
    </dgm:pt>
    <dgm:pt modelId="{79267D05-699B-40D5-8BCA-DD448AF3B1F4}" type="pres">
      <dgm:prSet presAssocID="{6C62520D-20CB-4F3F-8142-B0094B2281CC}" presName="hierChild4" presStyleCnt="0"/>
      <dgm:spPr/>
    </dgm:pt>
    <dgm:pt modelId="{964AF718-19D3-4422-80D4-6DB7CEC6582D}" type="pres">
      <dgm:prSet presAssocID="{6C62520D-20CB-4F3F-8142-B0094B2281CC}" presName="hierChild5" presStyleCnt="0"/>
      <dgm:spPr/>
    </dgm:pt>
    <dgm:pt modelId="{1E36B5D5-9F17-4609-B1E2-CC137FAC672A}" type="pres">
      <dgm:prSet presAssocID="{D32FB744-01ED-48C3-A6AD-3C53725BA7D4}" presName="hierChild5" presStyleCnt="0"/>
      <dgm:spPr/>
    </dgm:pt>
    <dgm:pt modelId="{4B8A156B-3140-4F13-BE4A-5FF9EBA2C46D}" type="pres">
      <dgm:prSet presAssocID="{194E1452-8A15-4FFD-83CA-D39277CD33D0}" presName="hierChild5" presStyleCnt="0"/>
      <dgm:spPr/>
    </dgm:pt>
    <dgm:pt modelId="{696ABC8B-C78E-4F84-9002-4C39D38D3400}" type="pres">
      <dgm:prSet presAssocID="{5C65BDC3-BFE3-446B-AAAD-6E94CF71CF8F}" presName="hierChild3" presStyleCnt="0"/>
      <dgm:spPr/>
    </dgm:pt>
  </dgm:ptLst>
  <dgm:cxnLst>
    <dgm:cxn modelId="{AADD6C58-6D46-4383-A816-00A8116EAF40}" type="presOf" srcId="{50B6E3E7-0CDB-40A2-BD42-BA187001295A}" destId="{70B5604F-80FA-485B-A3D8-F27ED5B454C3}" srcOrd="0" destOrd="0" presId="urn:microsoft.com/office/officeart/2005/8/layout/orgChart1"/>
    <dgm:cxn modelId="{50456886-3C66-48E1-AAB4-9EF73090988C}" type="presOf" srcId="{2F78BA87-A195-4A42-ABC8-FC593BAF481C}" destId="{A4A53485-17F1-4893-84FD-9CAE7FAE6169}" srcOrd="0" destOrd="0" presId="urn:microsoft.com/office/officeart/2005/8/layout/orgChart1"/>
    <dgm:cxn modelId="{B17C1684-327A-45B7-8F95-913959D1213A}" type="presOf" srcId="{D3AAA954-9E4E-4827-83EC-165772DC961C}" destId="{1CFCDDDA-713D-4E7F-A1AB-CDFFA68F4DFF}" srcOrd="0" destOrd="0" presId="urn:microsoft.com/office/officeart/2005/8/layout/orgChart1"/>
    <dgm:cxn modelId="{76DE3237-3BD0-43F8-A35C-0C8E28BABB60}" srcId="{5C65BDC3-BFE3-446B-AAAD-6E94CF71CF8F}" destId="{DE053915-E5B8-4F59-97F0-3F9466E4795C}" srcOrd="0" destOrd="0" parTransId="{D0DDECA9-0CDF-44EB-87A1-FBF2974A1E32}" sibTransId="{8A630005-7EF5-4320-BF9A-85F795F7F50D}"/>
    <dgm:cxn modelId="{58B815DE-0275-4EE9-B119-F99CD6845984}" type="presOf" srcId="{C54BD200-CA22-4260-BF63-C0721BE2E1F9}" destId="{02C8DA83-3C4A-4B39-BB38-FC54A3AF9467}" srcOrd="0" destOrd="0" presId="urn:microsoft.com/office/officeart/2005/8/layout/orgChart1"/>
    <dgm:cxn modelId="{6023AD74-C13C-42CF-A855-8ADD8A14CC2B}" type="presOf" srcId="{0DDD9E58-A875-4241-9893-DD75538CC873}" destId="{EDF1525D-21AF-4254-9241-F8BD7C389595}" srcOrd="0" destOrd="0" presId="urn:microsoft.com/office/officeart/2005/8/layout/orgChart1"/>
    <dgm:cxn modelId="{1AED0C1E-333D-41B0-ABD5-AEDAF8ECAD7E}" srcId="{0F9D1BE9-AF39-49FC-9957-1DBDB3168115}" destId="{7469A3E5-41E8-453C-9AD9-2672B2F477B9}" srcOrd="2" destOrd="0" parTransId="{DFBC057C-0733-4FE6-85F4-1A9E6FA39F49}" sibTransId="{E1B4BFEB-9C11-4FBA-9A6C-34EF3E897ACF}"/>
    <dgm:cxn modelId="{16BBBDFF-E5D9-411D-8E5A-1F3B75663D37}" type="presOf" srcId="{5C65BDC3-BFE3-446B-AAAD-6E94CF71CF8F}" destId="{AD15FFBB-7C79-4427-9488-93317D56C3E5}" srcOrd="0" destOrd="0" presId="urn:microsoft.com/office/officeart/2005/8/layout/orgChart1"/>
    <dgm:cxn modelId="{4EBC8A95-D7D2-4CE8-9D9C-84B2ED0FDA3D}" type="presOf" srcId="{7469A3E5-41E8-453C-9AD9-2672B2F477B9}" destId="{AB0A094E-F908-4885-8D43-01ADEF6A7CAE}" srcOrd="1" destOrd="0" presId="urn:microsoft.com/office/officeart/2005/8/layout/orgChart1"/>
    <dgm:cxn modelId="{2047F3E5-8E3D-4B56-87B9-44C8F6947BA0}" srcId="{5C65BDC3-BFE3-446B-AAAD-6E94CF71CF8F}" destId="{194E1452-8A15-4FFD-83CA-D39277CD33D0}" srcOrd="1" destOrd="0" parTransId="{0DDD9E58-A875-4241-9893-DD75538CC873}" sibTransId="{1444918E-0880-4D63-995B-C1BB56FD273D}"/>
    <dgm:cxn modelId="{4D6C8E17-7577-44D8-B21E-BD650ABDAA96}" type="presOf" srcId="{DE053915-E5B8-4F59-97F0-3F9466E4795C}" destId="{119EE047-6FAC-4CAC-9EAB-983653A4EB91}" srcOrd="1" destOrd="0" presId="urn:microsoft.com/office/officeart/2005/8/layout/orgChart1"/>
    <dgm:cxn modelId="{95575BFB-8E2B-40FA-B2F7-B7DC3AF43E68}" srcId="{D32FB744-01ED-48C3-A6AD-3C53725BA7D4}" destId="{6C62520D-20CB-4F3F-8142-B0094B2281CC}" srcOrd="3" destOrd="0" parTransId="{B1F37E22-77BD-4BCF-A1CA-AEB776690317}" sibTransId="{AC98EF0D-282D-4D0E-AEF8-0D0AD448AE6B}"/>
    <dgm:cxn modelId="{B89D714E-C9EA-4109-8576-0CCF65BAD17B}" type="presOf" srcId="{330A8B9B-07B0-4B0D-83D7-C11B511034BA}" destId="{132CA7EE-6FCA-4752-91D2-EEA0C1D109FD}" srcOrd="0" destOrd="0" presId="urn:microsoft.com/office/officeart/2005/8/layout/orgChart1"/>
    <dgm:cxn modelId="{C06E516B-3B88-4CFC-96CD-5370CA16E8E6}" srcId="{6F0EF553-1162-4FD7-A4CF-F1C9B38E022B}" destId="{654FD087-A9E9-45E8-BF5C-4C8AECD2DFDB}" srcOrd="2" destOrd="0" parTransId="{0CD635A7-A719-4FCD-8309-97BDAB207238}" sibTransId="{9F807AEA-9FD6-454E-BD8C-9C1D39B878E9}"/>
    <dgm:cxn modelId="{1AE668FF-347F-49F4-A538-10E997BE21AB}" type="presOf" srcId="{B7B5C62A-AE5C-49A6-A989-3F43A169C2C8}" destId="{6D4E6010-55DA-4C42-AB90-649AC0A0AB16}" srcOrd="0" destOrd="0" presId="urn:microsoft.com/office/officeart/2005/8/layout/orgChart1"/>
    <dgm:cxn modelId="{0DA65C66-CE5A-4E2D-B3E6-76776C410873}" srcId="{DE053915-E5B8-4F59-97F0-3F9466E4795C}" destId="{0F9D1BE9-AF39-49FC-9957-1DBDB3168115}" srcOrd="0" destOrd="0" parTransId="{369EEC73-4ACF-4713-80DE-23F9AAEF3462}" sibTransId="{93836C86-9BDC-4663-997E-4E179AD7FAB6}"/>
    <dgm:cxn modelId="{A853937A-2FB9-4D8F-A140-C3D91CCFAA72}" type="presOf" srcId="{DFBC057C-0733-4FE6-85F4-1A9E6FA39F49}" destId="{6652810E-0AD3-43B3-B9C7-00E77D9DA011}" srcOrd="0" destOrd="0" presId="urn:microsoft.com/office/officeart/2005/8/layout/orgChart1"/>
    <dgm:cxn modelId="{217E5E9F-BEC9-4CD7-99D8-AA63841EFEF8}" type="presOf" srcId="{2A8E9A08-E8AA-45B9-8655-85F40929E0FE}" destId="{3778305A-0A8B-4AE1-877E-475129EA3702}" srcOrd="0" destOrd="0" presId="urn:microsoft.com/office/officeart/2005/8/layout/orgChart1"/>
    <dgm:cxn modelId="{8A3F650B-9072-4095-B3B7-7B39C66B2E1D}" type="presOf" srcId="{7EAF188D-69D6-4828-9DE5-AAA89DBEEEE2}" destId="{09392212-AED5-4EC3-8828-C87E11465653}" srcOrd="0" destOrd="0" presId="urn:microsoft.com/office/officeart/2005/8/layout/orgChart1"/>
    <dgm:cxn modelId="{F8BF540A-499C-45DE-AAC9-668F94086CF0}" type="presOf" srcId="{23E217D9-0A95-49B9-B03C-C1C522B5C57C}" destId="{1D27CA23-BC29-4405-95B3-45AFF918DE42}" srcOrd="0" destOrd="0" presId="urn:microsoft.com/office/officeart/2005/8/layout/orgChart1"/>
    <dgm:cxn modelId="{579C0AF6-C023-473C-9177-D95A4CC20898}" srcId="{194E1452-8A15-4FFD-83CA-D39277CD33D0}" destId="{6F0EF553-1162-4FD7-A4CF-F1C9B38E022B}" srcOrd="0" destOrd="0" parTransId="{330A8B9B-07B0-4B0D-83D7-C11B511034BA}" sibTransId="{03CDC977-B9A1-4A0E-B786-200DD515C91F}"/>
    <dgm:cxn modelId="{DDFA6F51-0CFF-4583-8575-489FBE3BC09B}" type="presOf" srcId="{5B0C39C5-ADDF-438E-A7BF-66B597CB5162}" destId="{9EE91178-1B08-4205-A909-C066BB025EAB}" srcOrd="0" destOrd="0" presId="urn:microsoft.com/office/officeart/2005/8/layout/orgChart1"/>
    <dgm:cxn modelId="{EFDE0E82-29F4-4FD1-945A-90FD57141835}" type="presOf" srcId="{0F9D1BE9-AF39-49FC-9957-1DBDB3168115}" destId="{2EBAFDBE-58C0-4153-B3E1-BD4F04442446}" srcOrd="0" destOrd="0" presId="urn:microsoft.com/office/officeart/2005/8/layout/orgChart1"/>
    <dgm:cxn modelId="{06A1639B-59F2-4A1A-8C3B-2FF966739069}" type="presOf" srcId="{194E1452-8A15-4FFD-83CA-D39277CD33D0}" destId="{28AAEB18-8CC7-47BB-89E2-114F4901DFF5}" srcOrd="0" destOrd="0" presId="urn:microsoft.com/office/officeart/2005/8/layout/orgChart1"/>
    <dgm:cxn modelId="{7849E77A-5B7A-4EAB-A442-2003E3803E78}" type="presOf" srcId="{92FC2148-7753-46C8-BC4B-0A38503BDE2D}" destId="{3FA1E1BC-197B-47D7-8655-030C9659AE1B}" srcOrd="0" destOrd="0" presId="urn:microsoft.com/office/officeart/2005/8/layout/orgChart1"/>
    <dgm:cxn modelId="{F990B24B-47CC-4912-8371-27DDF2B62C99}" srcId="{6F0EF553-1162-4FD7-A4CF-F1C9B38E022B}" destId="{7EAF188D-69D6-4828-9DE5-AAA89DBEEEE2}" srcOrd="5" destOrd="0" parTransId="{23E217D9-0A95-49B9-B03C-C1C522B5C57C}" sibTransId="{46F818CC-E933-49FB-874D-BC5BAC133F43}"/>
    <dgm:cxn modelId="{022B92CA-8117-4A93-BCB8-FC7603AC9E07}" type="presOf" srcId="{0CD635A7-A719-4FCD-8309-97BDAB207238}" destId="{F831E4CF-807C-43B3-9765-A71B4245A1F1}" srcOrd="0" destOrd="0" presId="urn:microsoft.com/office/officeart/2005/8/layout/orgChart1"/>
    <dgm:cxn modelId="{45CC2F68-A910-437E-A02F-3BE7CD4F60F3}" type="presOf" srcId="{31853086-3204-4AF5-A93A-6071CD1686FE}" destId="{8DEB0C4D-1A77-4FF4-8947-BA62E661879A}" srcOrd="1" destOrd="0" presId="urn:microsoft.com/office/officeart/2005/8/layout/orgChart1"/>
    <dgm:cxn modelId="{EDF4F8F3-2C06-47C2-BE6D-B018314260C7}" type="presOf" srcId="{8DAF70DC-324E-4AD1-ABBB-6E30A270A08D}" destId="{CBFF3FF2-914A-4404-A415-18FF7C2F4F2B}" srcOrd="1" destOrd="0" presId="urn:microsoft.com/office/officeart/2005/8/layout/orgChart1"/>
    <dgm:cxn modelId="{F96E16E6-9350-4B1F-8F43-AEDF6B41E506}" srcId="{194E1452-8A15-4FFD-83CA-D39277CD33D0}" destId="{D32FB744-01ED-48C3-A6AD-3C53725BA7D4}" srcOrd="1" destOrd="0" parTransId="{94E97C5F-894E-4655-B5AB-C63584EFE014}" sibTransId="{CC3AE40F-01FD-45CF-8362-E01BB5DE54F7}"/>
    <dgm:cxn modelId="{D5C3F889-0945-4180-A0E8-4F016A596781}" type="presOf" srcId="{D92C8938-43B0-4B5D-898B-5E0B737D1F00}" destId="{75574D0D-DDF5-4160-A7ED-CC166FF9ACB9}" srcOrd="0" destOrd="0" presId="urn:microsoft.com/office/officeart/2005/8/layout/orgChart1"/>
    <dgm:cxn modelId="{BF46DEB5-FA2F-4F86-983C-9BAB393EE2BF}" type="presOf" srcId="{6226EB90-8ABA-4433-97DA-78F962FB2DC6}" destId="{0054B57A-9693-4BF0-B1B6-548F8D1AA42D}" srcOrd="1" destOrd="0" presId="urn:microsoft.com/office/officeart/2005/8/layout/orgChart1"/>
    <dgm:cxn modelId="{4926D9B0-711D-4963-89F6-FB1F5B42B149}" type="presOf" srcId="{3E8028E5-1DCE-4B6D-9C0D-F01D0646FE53}" destId="{38473C33-B33B-4F09-A749-AC298A7F2990}" srcOrd="0" destOrd="0" presId="urn:microsoft.com/office/officeart/2005/8/layout/orgChart1"/>
    <dgm:cxn modelId="{0684212B-2607-407E-B4D1-E4B569BEE74C}" type="presOf" srcId="{8632F561-DE9B-472E-927C-867276100426}" destId="{527666A9-C8E1-49A5-8877-BF749CA63682}" srcOrd="0" destOrd="0" presId="urn:microsoft.com/office/officeart/2005/8/layout/orgChart1"/>
    <dgm:cxn modelId="{F5736DE3-8B52-4EC0-B7F6-3ED46C021F5C}" type="presOf" srcId="{6C62520D-20CB-4F3F-8142-B0094B2281CC}" destId="{F9B6057B-8B44-4952-86CC-ACD6C3D81297}" srcOrd="1" destOrd="0" presId="urn:microsoft.com/office/officeart/2005/8/layout/orgChart1"/>
    <dgm:cxn modelId="{C039AFAF-5BE3-4D29-960C-EFAAE78BF00A}" srcId="{0F9D1BE9-AF39-49FC-9957-1DBDB3168115}" destId="{C54BD200-CA22-4260-BF63-C0721BE2E1F9}" srcOrd="1" destOrd="0" parTransId="{7E250495-2AF9-4525-B2FA-457484A5AE05}" sibTransId="{89B1FFC0-2455-463A-9E55-B6C433576B30}"/>
    <dgm:cxn modelId="{6F9B6D79-561E-475A-8396-B96EA62EB5AF}" type="presOf" srcId="{6C62520D-20CB-4F3F-8142-B0094B2281CC}" destId="{B6A30508-8375-481A-B654-9EB53C937FB2}" srcOrd="0" destOrd="0" presId="urn:microsoft.com/office/officeart/2005/8/layout/orgChart1"/>
    <dgm:cxn modelId="{3950A6EA-06CC-4478-814C-6AEF68085F61}" type="presOf" srcId="{369EEC73-4ACF-4713-80DE-23F9AAEF3462}" destId="{CAF4FFC5-5241-4CFA-BAF7-77BA25299883}" srcOrd="0" destOrd="0" presId="urn:microsoft.com/office/officeart/2005/8/layout/orgChart1"/>
    <dgm:cxn modelId="{F5EB4925-6C13-4093-8702-A0F70386AA7A}" type="presOf" srcId="{2A8E9A08-E8AA-45B9-8655-85F40929E0FE}" destId="{24E4DE8E-E9B0-43A6-8AE1-59A87051901E}" srcOrd="1" destOrd="0" presId="urn:microsoft.com/office/officeart/2005/8/layout/orgChart1"/>
    <dgm:cxn modelId="{2D3FFE8A-BFBC-47E0-8C20-4E4A28DEE593}" type="presOf" srcId="{654FD087-A9E9-45E8-BF5C-4C8AECD2DFDB}" destId="{4FDD6D06-994C-4A02-A94A-E405B51F5353}" srcOrd="1" destOrd="0" presId="urn:microsoft.com/office/officeart/2005/8/layout/orgChart1"/>
    <dgm:cxn modelId="{EF393CD2-AB80-446D-BBED-B59511C20169}" srcId="{6F0EF553-1162-4FD7-A4CF-F1C9B38E022B}" destId="{B7B5C62A-AE5C-49A6-A989-3F43A169C2C8}" srcOrd="1" destOrd="0" parTransId="{92FC2148-7753-46C8-BC4B-0A38503BDE2D}" sibTransId="{80BC985B-102E-4180-8FC4-26C53444311C}"/>
    <dgm:cxn modelId="{D8D62ECE-D6CD-4D94-973C-6A22696C4217}" type="presOf" srcId="{D32FB744-01ED-48C3-A6AD-3C53725BA7D4}" destId="{6C03B731-BB62-4B3D-B3A2-F4C7BB1BA096}" srcOrd="0" destOrd="0" presId="urn:microsoft.com/office/officeart/2005/8/layout/orgChart1"/>
    <dgm:cxn modelId="{C79C1CFF-5EEC-4BE1-9D61-1F4A615884B3}" type="presOf" srcId="{5C65BDC3-BFE3-446B-AAAD-6E94CF71CF8F}" destId="{B2D4933D-41A5-44E9-9E54-FFB1FBE629FE}" srcOrd="1" destOrd="0" presId="urn:microsoft.com/office/officeart/2005/8/layout/orgChart1"/>
    <dgm:cxn modelId="{D8E78FAD-F814-4A1A-B3D0-E74BE63DDC9A}" srcId="{6F0EF553-1162-4FD7-A4CF-F1C9B38E022B}" destId="{2A8E9A08-E8AA-45B9-8655-85F40929E0FE}" srcOrd="4" destOrd="0" parTransId="{AF6B60D3-3A3E-4FBC-8CED-C6395C6BBA29}" sibTransId="{B393CF5D-EF96-46D5-A993-018B3DB74601}"/>
    <dgm:cxn modelId="{75B248B1-9900-4531-9DF9-8BA04FB4BC9C}" type="presOf" srcId="{7E250495-2AF9-4525-B2FA-457484A5AE05}" destId="{DD9A6F0A-B529-46F2-896A-BD8FFA213F10}" srcOrd="0" destOrd="0" presId="urn:microsoft.com/office/officeart/2005/8/layout/orgChart1"/>
    <dgm:cxn modelId="{07D86203-C945-4C43-9A9B-C32FDE2312AB}" srcId="{D32FB744-01ED-48C3-A6AD-3C53725BA7D4}" destId="{B205447A-C64F-4BE6-9C4A-964D89A35C53}" srcOrd="0" destOrd="0" parTransId="{3E8028E5-1DCE-4B6D-9C0D-F01D0646FE53}" sibTransId="{313884FC-50F6-47E7-9015-0470A7107D09}"/>
    <dgm:cxn modelId="{6FC0B1DE-686C-4A23-B2D4-44AB0A9B258D}" type="presOf" srcId="{D32FB744-01ED-48C3-A6AD-3C53725BA7D4}" destId="{1EA31B6A-18FE-4FF1-BFB9-A3D3E36CA446}" srcOrd="1" destOrd="0" presId="urn:microsoft.com/office/officeart/2005/8/layout/orgChart1"/>
    <dgm:cxn modelId="{DF1775FB-94F9-4A0C-B657-2AE14384FE8D}" srcId="{D32FB744-01ED-48C3-A6AD-3C53725BA7D4}" destId="{D92C8938-43B0-4B5D-898B-5E0B737D1F00}" srcOrd="1" destOrd="0" parTransId="{50B6E3E7-0CDB-40A2-BD42-BA187001295A}" sibTransId="{F4C6521C-97BF-4376-AED7-D068D379B081}"/>
    <dgm:cxn modelId="{40214060-F150-4F6C-91FC-078D1CA88145}" type="presOf" srcId="{6F0EF553-1162-4FD7-A4CF-F1C9B38E022B}" destId="{1AC9550B-5A7A-4857-BCFD-A54EC5AEB381}" srcOrd="0" destOrd="0" presId="urn:microsoft.com/office/officeart/2005/8/layout/orgChart1"/>
    <dgm:cxn modelId="{966AC206-E2B2-4D3A-8AFB-CA40DD98BDF6}" type="presOf" srcId="{B205447A-C64F-4BE6-9C4A-964D89A35C53}" destId="{C0CB46EF-0384-44D7-97F1-674CB52F7142}" srcOrd="0" destOrd="0" presId="urn:microsoft.com/office/officeart/2005/8/layout/orgChart1"/>
    <dgm:cxn modelId="{FFB5C740-671E-4191-83F5-97F0C7348C73}" srcId="{6F0EF553-1162-4FD7-A4CF-F1C9B38E022B}" destId="{FDB4382C-4FAA-4F2F-AB57-9D4982A71302}" srcOrd="0" destOrd="0" parTransId="{172B5F39-B38B-43D6-9C4B-5119F29A7609}" sibTransId="{3AC06042-3E68-4EFA-82C5-C45F614FDFCB}"/>
    <dgm:cxn modelId="{C6292F92-E66D-4F7C-AE76-F16530587B22}" srcId="{0F9D1BE9-AF39-49FC-9957-1DBDB3168115}" destId="{6226EB90-8ABA-4433-97DA-78F962FB2DC6}" srcOrd="0" destOrd="0" parTransId="{944E20D3-EDE4-49BA-9C07-63C7D98B1DE9}" sibTransId="{F21A5F10-EB17-45A4-9851-D459A923B461}"/>
    <dgm:cxn modelId="{81262F80-5497-4AE0-8630-3A0AF04373A4}" type="presOf" srcId="{6F0EF553-1162-4FD7-A4CF-F1C9B38E022B}" destId="{CEDEC2FD-7AEB-403D-A55B-CC20FE67791A}" srcOrd="1" destOrd="0" presId="urn:microsoft.com/office/officeart/2005/8/layout/orgChart1"/>
    <dgm:cxn modelId="{8B22B536-EC5C-46B5-9D5F-7EDD4F59449E}" type="presOf" srcId="{B7B5C62A-AE5C-49A6-A989-3F43A169C2C8}" destId="{DDF4AF9E-2BC0-40AB-8B1E-23CFACEA5403}" srcOrd="1" destOrd="0" presId="urn:microsoft.com/office/officeart/2005/8/layout/orgChart1"/>
    <dgm:cxn modelId="{9DA96B1A-C567-4CC4-8D7E-F43DC6F95E1A}" srcId="{D32FB744-01ED-48C3-A6AD-3C53725BA7D4}" destId="{8DAF70DC-324E-4AD1-ABBB-6E30A270A08D}" srcOrd="2" destOrd="0" parTransId="{5B0C39C5-ADDF-438E-A7BF-66B597CB5162}" sibTransId="{EDC12033-EB10-4C91-BF81-A6EF5ADC6B45}"/>
    <dgm:cxn modelId="{52374347-72D9-4C6D-9586-CF0147B0CA56}" type="presOf" srcId="{ABD58062-39DA-427D-973A-A9268428E1E6}" destId="{C8346FFC-27DB-48F7-9056-767DD991259E}" srcOrd="0" destOrd="0" presId="urn:microsoft.com/office/officeart/2005/8/layout/orgChart1"/>
    <dgm:cxn modelId="{D7D98C2B-BDC2-40D2-AA81-D4E96A242498}" type="presOf" srcId="{E35C67FA-67AF-462C-946C-661FCAC8200D}" destId="{83000FA4-406E-4F16-9002-15DCA68B7ACA}" srcOrd="1" destOrd="0" presId="urn:microsoft.com/office/officeart/2005/8/layout/orgChart1"/>
    <dgm:cxn modelId="{7CB5F9FB-AA4F-4788-A6F8-8A468591C453}" type="presOf" srcId="{F71CEF8F-A09C-4673-AF78-61E2CBB9D539}" destId="{9B145F47-059B-45F1-A2EE-C71C5CFF6E6C}" srcOrd="0" destOrd="0" presId="urn:microsoft.com/office/officeart/2005/8/layout/orgChart1"/>
    <dgm:cxn modelId="{197D62BA-2D81-4070-B6E8-2372BA276E95}" type="presOf" srcId="{944E20D3-EDE4-49BA-9C07-63C7D98B1DE9}" destId="{A95DC609-1141-4157-902E-72DFC95BFCC1}" srcOrd="0" destOrd="0" presId="urn:microsoft.com/office/officeart/2005/8/layout/orgChart1"/>
    <dgm:cxn modelId="{53A247B3-86F2-4867-9FF8-A84B634CCA0A}" type="presOf" srcId="{31853086-3204-4AF5-A93A-6071CD1686FE}" destId="{72F0749D-2F71-428A-AE5C-809DA39204E8}" srcOrd="0" destOrd="0" presId="urn:microsoft.com/office/officeart/2005/8/layout/orgChart1"/>
    <dgm:cxn modelId="{8BFD2626-A90E-408A-90A8-AAE4C866BEA5}" type="presOf" srcId="{B1F37E22-77BD-4BCF-A1CA-AEB776690317}" destId="{3C1C810F-9B44-4C78-8F3D-4097B16D2FA8}" srcOrd="0" destOrd="0" presId="urn:microsoft.com/office/officeart/2005/8/layout/orgChart1"/>
    <dgm:cxn modelId="{2C05B5D2-E2F9-476C-BD53-98CBF6538EAB}" type="presOf" srcId="{AF6B60D3-3A3E-4FBC-8CED-C6395C6BBA29}" destId="{78D31AAD-9C11-4A03-8818-4605D00FA957}" srcOrd="0" destOrd="0" presId="urn:microsoft.com/office/officeart/2005/8/layout/orgChart1"/>
    <dgm:cxn modelId="{45464D1D-EA1C-4D5F-9D42-B4DF84404EE2}" type="presOf" srcId="{94E97C5F-894E-4655-B5AB-C63584EFE014}" destId="{2CC59697-EB28-4F97-9E34-0889FEFA2035}" srcOrd="0" destOrd="0" presId="urn:microsoft.com/office/officeart/2005/8/layout/orgChart1"/>
    <dgm:cxn modelId="{B2B2B218-8E64-4AB9-A1EB-A38FE316A3C3}" srcId="{2F78BA87-A195-4A42-ABC8-FC593BAF481C}" destId="{5C65BDC3-BFE3-446B-AAAD-6E94CF71CF8F}" srcOrd="0" destOrd="0" parTransId="{42DE554D-D77B-4A00-9022-73FB7A4FF3E8}" sibTransId="{EBD2C035-BEA1-4053-A4BD-4607ACF6A6D7}"/>
    <dgm:cxn modelId="{F7553A00-A692-4A6C-B7FC-C8387A0D558C}" type="presOf" srcId="{FDB4382C-4FAA-4F2F-AB57-9D4982A71302}" destId="{83776030-BBED-4F0E-BD87-8172D5B112C7}" srcOrd="1" destOrd="0" presId="urn:microsoft.com/office/officeart/2005/8/layout/orgChart1"/>
    <dgm:cxn modelId="{8962637B-3924-48B8-B752-A89D65A06C38}" type="presOf" srcId="{D0DDECA9-0CDF-44EB-87A1-FBF2974A1E32}" destId="{1D77AD21-E4D0-4F1D-B460-50D705231344}" srcOrd="0" destOrd="0" presId="urn:microsoft.com/office/officeart/2005/8/layout/orgChart1"/>
    <dgm:cxn modelId="{5D9F43C0-9CBF-46D5-9928-69B00BA60CBB}" type="presOf" srcId="{D92C8938-43B0-4B5D-898B-5E0B737D1F00}" destId="{F89B5F9B-D721-49BC-909B-42593DA9ADC5}" srcOrd="1" destOrd="0" presId="urn:microsoft.com/office/officeart/2005/8/layout/orgChart1"/>
    <dgm:cxn modelId="{F7C1C7D3-D45B-4681-9404-D46B91770C8C}" type="presOf" srcId="{B205447A-C64F-4BE6-9C4A-964D89A35C53}" destId="{F0E211C5-397C-429F-B9F4-5FFAC5B14DCE}" srcOrd="1" destOrd="0" presId="urn:microsoft.com/office/officeart/2005/8/layout/orgChart1"/>
    <dgm:cxn modelId="{7C062D90-8C6F-4C78-B6CE-96B0F36D5315}" type="presOf" srcId="{7EAF188D-69D6-4828-9DE5-AAA89DBEEEE2}" destId="{7618C04B-9BCD-4849-B8FA-885F41DF1C1A}" srcOrd="1" destOrd="0" presId="urn:microsoft.com/office/officeart/2005/8/layout/orgChart1"/>
    <dgm:cxn modelId="{D4397CB5-A5C3-4B3F-B57D-5E9A04921580}" srcId="{6F0EF553-1162-4FD7-A4CF-F1C9B38E022B}" destId="{31853086-3204-4AF5-A93A-6071CD1686FE}" srcOrd="7" destOrd="0" parTransId="{ABD58062-39DA-427D-973A-A9268428E1E6}" sibTransId="{04F002B8-228F-46C3-80D0-3DB1D2EB28B5}"/>
    <dgm:cxn modelId="{785FCAE0-C18A-4521-B240-EF83A250A6D6}" type="presOf" srcId="{654FD087-A9E9-45E8-BF5C-4C8AECD2DFDB}" destId="{D801792C-1414-46BF-9C9A-D79A26CAEBAC}" srcOrd="0" destOrd="0" presId="urn:microsoft.com/office/officeart/2005/8/layout/orgChart1"/>
    <dgm:cxn modelId="{29CFF208-B453-41D2-9261-66447F131DAF}" srcId="{6F0EF553-1162-4FD7-A4CF-F1C9B38E022B}" destId="{8632F561-DE9B-472E-927C-867276100426}" srcOrd="6" destOrd="0" parTransId="{F71CEF8F-A09C-4673-AF78-61E2CBB9D539}" sibTransId="{6FAF6B8D-D295-423D-B5D5-FF2087D73D22}"/>
    <dgm:cxn modelId="{D698B16A-570B-4C5A-9B18-03792564AFC6}" type="presOf" srcId="{8632F561-DE9B-472E-927C-867276100426}" destId="{5654070E-1AD5-4A2A-9512-86B0C111B2EF}" srcOrd="1" destOrd="0" presId="urn:microsoft.com/office/officeart/2005/8/layout/orgChart1"/>
    <dgm:cxn modelId="{D992B07B-FA39-4E66-ACD8-453B88591369}" srcId="{6F0EF553-1162-4FD7-A4CF-F1C9B38E022B}" destId="{E35C67FA-67AF-462C-946C-661FCAC8200D}" srcOrd="3" destOrd="0" parTransId="{D3AAA954-9E4E-4827-83EC-165772DC961C}" sibTransId="{CD01286D-1A0A-4AA8-9FE1-D799F64E9ED6}"/>
    <dgm:cxn modelId="{8A696BAE-DB4E-4B3E-A533-6878D0F3DA53}" type="presOf" srcId="{8DAF70DC-324E-4AD1-ABBB-6E30A270A08D}" destId="{94BFB4B0-C528-428C-A255-EA7EBA1A762A}" srcOrd="0" destOrd="0" presId="urn:microsoft.com/office/officeart/2005/8/layout/orgChart1"/>
    <dgm:cxn modelId="{17526A37-C4D8-4660-8AF5-E647448FF947}" type="presOf" srcId="{7469A3E5-41E8-453C-9AD9-2672B2F477B9}" destId="{323A56AF-3B9E-4E6B-B745-5132C27EAF03}" srcOrd="0" destOrd="0" presId="urn:microsoft.com/office/officeart/2005/8/layout/orgChart1"/>
    <dgm:cxn modelId="{AE40EEF3-0BEF-47D0-B173-6443AB77B5E3}" type="presOf" srcId="{6226EB90-8ABA-4433-97DA-78F962FB2DC6}" destId="{559AD22B-38A6-490B-A01E-A4CB94195CC6}" srcOrd="0" destOrd="0" presId="urn:microsoft.com/office/officeart/2005/8/layout/orgChart1"/>
    <dgm:cxn modelId="{1CABC261-3E60-4E01-A2D3-92D5C5B3D619}" type="presOf" srcId="{C54BD200-CA22-4260-BF63-C0721BE2E1F9}" destId="{D027D6DD-96F4-457A-8634-E60E2335E6AC}" srcOrd="1" destOrd="0" presId="urn:microsoft.com/office/officeart/2005/8/layout/orgChart1"/>
    <dgm:cxn modelId="{DBBA7D58-7063-4F4F-901D-7F7B9B565573}" type="presOf" srcId="{172B5F39-B38B-43D6-9C4B-5119F29A7609}" destId="{A7703492-6094-48EA-9AC4-41A64B73BB17}" srcOrd="0" destOrd="0" presId="urn:microsoft.com/office/officeart/2005/8/layout/orgChart1"/>
    <dgm:cxn modelId="{7429032E-73F6-42B4-8954-F6986C55E08C}" type="presOf" srcId="{E35C67FA-67AF-462C-946C-661FCAC8200D}" destId="{452CDF92-33E9-4094-A766-765537DC617A}" srcOrd="0" destOrd="0" presId="urn:microsoft.com/office/officeart/2005/8/layout/orgChart1"/>
    <dgm:cxn modelId="{69F1037D-D18D-461B-A091-36014CF2F769}" type="presOf" srcId="{DE053915-E5B8-4F59-97F0-3F9466E4795C}" destId="{B40D6F3E-0287-4413-BED6-755C935CA421}" srcOrd="0" destOrd="0" presId="urn:microsoft.com/office/officeart/2005/8/layout/orgChart1"/>
    <dgm:cxn modelId="{09345757-A25F-4049-A693-3C88CBE40A21}" type="presOf" srcId="{0F9D1BE9-AF39-49FC-9957-1DBDB3168115}" destId="{F8307563-7257-41C1-93A7-6D1A0475F7CE}" srcOrd="1" destOrd="0" presId="urn:microsoft.com/office/officeart/2005/8/layout/orgChart1"/>
    <dgm:cxn modelId="{AA7A538C-5B9E-4CB0-AF0F-359D830F7686}" type="presOf" srcId="{FDB4382C-4FAA-4F2F-AB57-9D4982A71302}" destId="{ED6640EF-295B-4595-A149-2F93CAF37E05}" srcOrd="0" destOrd="0" presId="urn:microsoft.com/office/officeart/2005/8/layout/orgChart1"/>
    <dgm:cxn modelId="{92351107-3BD0-4CB8-B709-82B21F9B9C1D}" type="presOf" srcId="{194E1452-8A15-4FFD-83CA-D39277CD33D0}" destId="{95D492C9-3D0E-4F3C-A9C4-13343798C083}" srcOrd="1" destOrd="0" presId="urn:microsoft.com/office/officeart/2005/8/layout/orgChart1"/>
    <dgm:cxn modelId="{5B550280-6483-4EC7-8670-F9D9C4DA6C80}" type="presParOf" srcId="{A4A53485-17F1-4893-84FD-9CAE7FAE6169}" destId="{AEC992C2-2DD1-45CD-8898-8293617E497F}" srcOrd="0" destOrd="0" presId="urn:microsoft.com/office/officeart/2005/8/layout/orgChart1"/>
    <dgm:cxn modelId="{FE4DBE3D-5A40-4BD0-A307-BEA8503FE11E}" type="presParOf" srcId="{AEC992C2-2DD1-45CD-8898-8293617E497F}" destId="{4A94B166-D8E7-454F-9AEB-4B2AC2AD19C0}" srcOrd="0" destOrd="0" presId="urn:microsoft.com/office/officeart/2005/8/layout/orgChart1"/>
    <dgm:cxn modelId="{CC400012-3922-46F4-8E44-433D3ED2FB1B}" type="presParOf" srcId="{4A94B166-D8E7-454F-9AEB-4B2AC2AD19C0}" destId="{AD15FFBB-7C79-4427-9488-93317D56C3E5}" srcOrd="0" destOrd="0" presId="urn:microsoft.com/office/officeart/2005/8/layout/orgChart1"/>
    <dgm:cxn modelId="{4A53CC7F-674C-4098-A0AF-F5898B9EC265}" type="presParOf" srcId="{4A94B166-D8E7-454F-9AEB-4B2AC2AD19C0}" destId="{B2D4933D-41A5-44E9-9E54-FFB1FBE629FE}" srcOrd="1" destOrd="0" presId="urn:microsoft.com/office/officeart/2005/8/layout/orgChart1"/>
    <dgm:cxn modelId="{8F499366-7DE9-4B49-832B-85D8632784F6}" type="presParOf" srcId="{AEC992C2-2DD1-45CD-8898-8293617E497F}" destId="{E7D9279E-D8E0-4169-A367-01180FFD15D4}" srcOrd="1" destOrd="0" presId="urn:microsoft.com/office/officeart/2005/8/layout/orgChart1"/>
    <dgm:cxn modelId="{64DEE390-6DF3-4C6B-9441-C15B0F3718A4}" type="presParOf" srcId="{E7D9279E-D8E0-4169-A367-01180FFD15D4}" destId="{1D77AD21-E4D0-4F1D-B460-50D705231344}" srcOrd="0" destOrd="0" presId="urn:microsoft.com/office/officeart/2005/8/layout/orgChart1"/>
    <dgm:cxn modelId="{7B62BB1D-1DB2-4637-8A1D-E7C3FD33C078}" type="presParOf" srcId="{E7D9279E-D8E0-4169-A367-01180FFD15D4}" destId="{19B9B96C-DC06-462C-83E5-FE3D3BE2DFB2}" srcOrd="1" destOrd="0" presId="urn:microsoft.com/office/officeart/2005/8/layout/orgChart1"/>
    <dgm:cxn modelId="{8EA4DD07-263C-4E3B-B5B1-844CE06E6085}" type="presParOf" srcId="{19B9B96C-DC06-462C-83E5-FE3D3BE2DFB2}" destId="{8E160C65-087C-42C9-AED4-752642F875BE}" srcOrd="0" destOrd="0" presId="urn:microsoft.com/office/officeart/2005/8/layout/orgChart1"/>
    <dgm:cxn modelId="{59ECFE8C-8878-460C-B632-141220797CD3}" type="presParOf" srcId="{8E160C65-087C-42C9-AED4-752642F875BE}" destId="{B40D6F3E-0287-4413-BED6-755C935CA421}" srcOrd="0" destOrd="0" presId="urn:microsoft.com/office/officeart/2005/8/layout/orgChart1"/>
    <dgm:cxn modelId="{62531B8F-78CB-43FE-AD28-2398D640DFF2}" type="presParOf" srcId="{8E160C65-087C-42C9-AED4-752642F875BE}" destId="{119EE047-6FAC-4CAC-9EAB-983653A4EB91}" srcOrd="1" destOrd="0" presId="urn:microsoft.com/office/officeart/2005/8/layout/orgChart1"/>
    <dgm:cxn modelId="{F85A49ED-E1EB-4AD6-8A50-0C8B0A27C497}" type="presParOf" srcId="{19B9B96C-DC06-462C-83E5-FE3D3BE2DFB2}" destId="{DDC5EE15-AE5A-4E57-867E-6958F4898868}" srcOrd="1" destOrd="0" presId="urn:microsoft.com/office/officeart/2005/8/layout/orgChart1"/>
    <dgm:cxn modelId="{146AE5F6-C185-4B35-80BD-1939FC5373A6}" type="presParOf" srcId="{DDC5EE15-AE5A-4E57-867E-6958F4898868}" destId="{CAF4FFC5-5241-4CFA-BAF7-77BA25299883}" srcOrd="0" destOrd="0" presId="urn:microsoft.com/office/officeart/2005/8/layout/orgChart1"/>
    <dgm:cxn modelId="{F6645E10-E87E-496D-8DE9-31BFC16EF8DA}" type="presParOf" srcId="{DDC5EE15-AE5A-4E57-867E-6958F4898868}" destId="{89050005-ACCC-40F0-9195-C169A491B801}" srcOrd="1" destOrd="0" presId="urn:microsoft.com/office/officeart/2005/8/layout/orgChart1"/>
    <dgm:cxn modelId="{3CC51E61-E8A2-491B-9502-1B0A41F707DE}" type="presParOf" srcId="{89050005-ACCC-40F0-9195-C169A491B801}" destId="{D5C19CFF-1359-42ED-AB8B-810C2AA1340F}" srcOrd="0" destOrd="0" presId="urn:microsoft.com/office/officeart/2005/8/layout/orgChart1"/>
    <dgm:cxn modelId="{C86D5B49-7403-47E7-A1B1-AF1E46B67617}" type="presParOf" srcId="{D5C19CFF-1359-42ED-AB8B-810C2AA1340F}" destId="{2EBAFDBE-58C0-4153-B3E1-BD4F04442446}" srcOrd="0" destOrd="0" presId="urn:microsoft.com/office/officeart/2005/8/layout/orgChart1"/>
    <dgm:cxn modelId="{170B19F4-9CF7-4BB6-923A-00C6B3474782}" type="presParOf" srcId="{D5C19CFF-1359-42ED-AB8B-810C2AA1340F}" destId="{F8307563-7257-41C1-93A7-6D1A0475F7CE}" srcOrd="1" destOrd="0" presId="urn:microsoft.com/office/officeart/2005/8/layout/orgChart1"/>
    <dgm:cxn modelId="{62286FE6-58EA-4BF7-ABD9-9F748FA2EA07}" type="presParOf" srcId="{89050005-ACCC-40F0-9195-C169A491B801}" destId="{424DEA1E-8BDF-498D-9A03-273DB816F03A}" srcOrd="1" destOrd="0" presId="urn:microsoft.com/office/officeart/2005/8/layout/orgChart1"/>
    <dgm:cxn modelId="{F7A4AA40-BC3E-4105-B29E-8606CFB6C1D1}" type="presParOf" srcId="{424DEA1E-8BDF-498D-9A03-273DB816F03A}" destId="{A95DC609-1141-4157-902E-72DFC95BFCC1}" srcOrd="0" destOrd="0" presId="urn:microsoft.com/office/officeart/2005/8/layout/orgChart1"/>
    <dgm:cxn modelId="{9DFFE5F9-0ACB-4987-B15B-1C1F09270D1C}" type="presParOf" srcId="{424DEA1E-8BDF-498D-9A03-273DB816F03A}" destId="{7666D768-D35C-4F01-AB26-29F9FA5A6BC2}" srcOrd="1" destOrd="0" presId="urn:microsoft.com/office/officeart/2005/8/layout/orgChart1"/>
    <dgm:cxn modelId="{E81866E3-1FA9-42BF-9A6D-099707498E5A}" type="presParOf" srcId="{7666D768-D35C-4F01-AB26-29F9FA5A6BC2}" destId="{574879C0-9533-491E-B69A-E5B72AE870B7}" srcOrd="0" destOrd="0" presId="urn:microsoft.com/office/officeart/2005/8/layout/orgChart1"/>
    <dgm:cxn modelId="{1BD71324-98C0-4BF9-9D4C-FBBF244042D7}" type="presParOf" srcId="{574879C0-9533-491E-B69A-E5B72AE870B7}" destId="{559AD22B-38A6-490B-A01E-A4CB94195CC6}" srcOrd="0" destOrd="0" presId="urn:microsoft.com/office/officeart/2005/8/layout/orgChart1"/>
    <dgm:cxn modelId="{4642DA12-1173-462B-9F9E-9C85FD3AEC70}" type="presParOf" srcId="{574879C0-9533-491E-B69A-E5B72AE870B7}" destId="{0054B57A-9693-4BF0-B1B6-548F8D1AA42D}" srcOrd="1" destOrd="0" presId="urn:microsoft.com/office/officeart/2005/8/layout/orgChart1"/>
    <dgm:cxn modelId="{2AC3EFB8-B6BF-45F1-B616-AAD183BFFF97}" type="presParOf" srcId="{7666D768-D35C-4F01-AB26-29F9FA5A6BC2}" destId="{3CA692E8-19DC-41E0-8F46-53981E02CE5F}" srcOrd="1" destOrd="0" presId="urn:microsoft.com/office/officeart/2005/8/layout/orgChart1"/>
    <dgm:cxn modelId="{13909AFC-347D-4F76-BCE1-9DF8FACE6746}" type="presParOf" srcId="{7666D768-D35C-4F01-AB26-29F9FA5A6BC2}" destId="{DA278B21-5F9D-421C-B5B5-6F46A1727835}" srcOrd="2" destOrd="0" presId="urn:microsoft.com/office/officeart/2005/8/layout/orgChart1"/>
    <dgm:cxn modelId="{12CD4CFB-DDA9-4B4D-8D0D-B93A86B3D1B5}" type="presParOf" srcId="{424DEA1E-8BDF-498D-9A03-273DB816F03A}" destId="{DD9A6F0A-B529-46F2-896A-BD8FFA213F10}" srcOrd="2" destOrd="0" presId="urn:microsoft.com/office/officeart/2005/8/layout/orgChart1"/>
    <dgm:cxn modelId="{E7816B7F-BCFB-46FA-8119-C9C9BE7E55F4}" type="presParOf" srcId="{424DEA1E-8BDF-498D-9A03-273DB816F03A}" destId="{E0038A9D-1BE6-4CDE-935F-7C32988A7344}" srcOrd="3" destOrd="0" presId="urn:microsoft.com/office/officeart/2005/8/layout/orgChart1"/>
    <dgm:cxn modelId="{F3D4DA38-C580-4FB2-B4A3-5A826181FC10}" type="presParOf" srcId="{E0038A9D-1BE6-4CDE-935F-7C32988A7344}" destId="{756BEFC7-6833-4E0C-89F7-A385DE04269B}" srcOrd="0" destOrd="0" presId="urn:microsoft.com/office/officeart/2005/8/layout/orgChart1"/>
    <dgm:cxn modelId="{B80DABE4-037F-4E56-9ED8-714E4ECEB2CD}" type="presParOf" srcId="{756BEFC7-6833-4E0C-89F7-A385DE04269B}" destId="{02C8DA83-3C4A-4B39-BB38-FC54A3AF9467}" srcOrd="0" destOrd="0" presId="urn:microsoft.com/office/officeart/2005/8/layout/orgChart1"/>
    <dgm:cxn modelId="{4354946E-C2B9-4028-A371-C08C56CF86DF}" type="presParOf" srcId="{756BEFC7-6833-4E0C-89F7-A385DE04269B}" destId="{D027D6DD-96F4-457A-8634-E60E2335E6AC}" srcOrd="1" destOrd="0" presId="urn:microsoft.com/office/officeart/2005/8/layout/orgChart1"/>
    <dgm:cxn modelId="{5B4D2C92-5C87-466A-A4D4-8A7C59694364}" type="presParOf" srcId="{E0038A9D-1BE6-4CDE-935F-7C32988A7344}" destId="{26714694-92E4-48C8-86FD-C90D474BE6BF}" srcOrd="1" destOrd="0" presId="urn:microsoft.com/office/officeart/2005/8/layout/orgChart1"/>
    <dgm:cxn modelId="{F2959205-4671-4D35-84A3-ABCC5DE35BE2}" type="presParOf" srcId="{E0038A9D-1BE6-4CDE-935F-7C32988A7344}" destId="{2BBAE817-70AF-4E5D-A902-D9027E1C6893}" srcOrd="2" destOrd="0" presId="urn:microsoft.com/office/officeart/2005/8/layout/orgChart1"/>
    <dgm:cxn modelId="{A8E0F19C-F6D3-4E9F-913A-CEFEE747A4E3}" type="presParOf" srcId="{424DEA1E-8BDF-498D-9A03-273DB816F03A}" destId="{6652810E-0AD3-43B3-B9C7-00E77D9DA011}" srcOrd="4" destOrd="0" presId="urn:microsoft.com/office/officeart/2005/8/layout/orgChart1"/>
    <dgm:cxn modelId="{56323D15-244C-4A73-8ED3-64EA5EA93160}" type="presParOf" srcId="{424DEA1E-8BDF-498D-9A03-273DB816F03A}" destId="{740E6E6C-AE95-48F2-9F4A-7F6B895EEDE2}" srcOrd="5" destOrd="0" presId="urn:microsoft.com/office/officeart/2005/8/layout/orgChart1"/>
    <dgm:cxn modelId="{947030BB-5922-4EF9-A5E6-18238225BE81}" type="presParOf" srcId="{740E6E6C-AE95-48F2-9F4A-7F6B895EEDE2}" destId="{8EAD58E3-9F21-4D7F-9C7B-F12586E9B186}" srcOrd="0" destOrd="0" presId="urn:microsoft.com/office/officeart/2005/8/layout/orgChart1"/>
    <dgm:cxn modelId="{6D6EA173-2A0A-4D45-85EC-95207FB98BE1}" type="presParOf" srcId="{8EAD58E3-9F21-4D7F-9C7B-F12586E9B186}" destId="{323A56AF-3B9E-4E6B-B745-5132C27EAF03}" srcOrd="0" destOrd="0" presId="urn:microsoft.com/office/officeart/2005/8/layout/orgChart1"/>
    <dgm:cxn modelId="{39E1B09B-0AAD-4111-ABD6-7453F914E3CD}" type="presParOf" srcId="{8EAD58E3-9F21-4D7F-9C7B-F12586E9B186}" destId="{AB0A094E-F908-4885-8D43-01ADEF6A7CAE}" srcOrd="1" destOrd="0" presId="urn:microsoft.com/office/officeart/2005/8/layout/orgChart1"/>
    <dgm:cxn modelId="{B3F69C5E-9820-4585-A2EA-81E2AB6BD781}" type="presParOf" srcId="{740E6E6C-AE95-48F2-9F4A-7F6B895EEDE2}" destId="{9972153F-B084-4100-A6AC-8B7B4BA58C72}" srcOrd="1" destOrd="0" presId="urn:microsoft.com/office/officeart/2005/8/layout/orgChart1"/>
    <dgm:cxn modelId="{0DC522A5-F271-4593-8002-23B3B73F40C1}" type="presParOf" srcId="{740E6E6C-AE95-48F2-9F4A-7F6B895EEDE2}" destId="{C0BB898B-4597-4EA8-B6FA-5834F8026E71}" srcOrd="2" destOrd="0" presId="urn:microsoft.com/office/officeart/2005/8/layout/orgChart1"/>
    <dgm:cxn modelId="{DE07D643-A68B-41F5-9725-D27FB53AAF48}" type="presParOf" srcId="{89050005-ACCC-40F0-9195-C169A491B801}" destId="{F9DCDB06-3081-49BB-B4EB-9D16BE85C067}" srcOrd="2" destOrd="0" presId="urn:microsoft.com/office/officeart/2005/8/layout/orgChart1"/>
    <dgm:cxn modelId="{7D499B07-9565-4619-B2F5-5138544BACE7}" type="presParOf" srcId="{19B9B96C-DC06-462C-83E5-FE3D3BE2DFB2}" destId="{CB89662B-73C3-47C3-A1A7-3D661EB0A803}" srcOrd="2" destOrd="0" presId="urn:microsoft.com/office/officeart/2005/8/layout/orgChart1"/>
    <dgm:cxn modelId="{E9BBC3D4-D4BA-4E77-B963-CB3572195E36}" type="presParOf" srcId="{E7D9279E-D8E0-4169-A367-01180FFD15D4}" destId="{EDF1525D-21AF-4254-9241-F8BD7C389595}" srcOrd="2" destOrd="0" presId="urn:microsoft.com/office/officeart/2005/8/layout/orgChart1"/>
    <dgm:cxn modelId="{74F2FE19-510D-4EC9-9E69-22B608362267}" type="presParOf" srcId="{E7D9279E-D8E0-4169-A367-01180FFD15D4}" destId="{727DCBAB-8D75-49B1-854E-34AA9F44DEE7}" srcOrd="3" destOrd="0" presId="urn:microsoft.com/office/officeart/2005/8/layout/orgChart1"/>
    <dgm:cxn modelId="{3A0D494F-872E-459C-B176-ECCC38100CC3}" type="presParOf" srcId="{727DCBAB-8D75-49B1-854E-34AA9F44DEE7}" destId="{A176A87B-EC8A-4498-969A-6AD186488BA8}" srcOrd="0" destOrd="0" presId="urn:microsoft.com/office/officeart/2005/8/layout/orgChart1"/>
    <dgm:cxn modelId="{650222B1-6E74-4F97-A4AA-A34329E48F2F}" type="presParOf" srcId="{A176A87B-EC8A-4498-969A-6AD186488BA8}" destId="{28AAEB18-8CC7-47BB-89E2-114F4901DFF5}" srcOrd="0" destOrd="0" presId="urn:microsoft.com/office/officeart/2005/8/layout/orgChart1"/>
    <dgm:cxn modelId="{324B49D7-6C71-4554-8BF3-96DD3C1F0509}" type="presParOf" srcId="{A176A87B-EC8A-4498-969A-6AD186488BA8}" destId="{95D492C9-3D0E-4F3C-A9C4-13343798C083}" srcOrd="1" destOrd="0" presId="urn:microsoft.com/office/officeart/2005/8/layout/orgChart1"/>
    <dgm:cxn modelId="{22479F52-E992-4D4E-B389-92A819BE991F}" type="presParOf" srcId="{727DCBAB-8D75-49B1-854E-34AA9F44DEE7}" destId="{C4DE5DDA-C740-4211-B33D-5A52ED8252BE}" srcOrd="1" destOrd="0" presId="urn:microsoft.com/office/officeart/2005/8/layout/orgChart1"/>
    <dgm:cxn modelId="{5E54D968-2585-4C1E-88E0-049591088A1A}" type="presParOf" srcId="{C4DE5DDA-C740-4211-B33D-5A52ED8252BE}" destId="{132CA7EE-6FCA-4752-91D2-EEA0C1D109FD}" srcOrd="0" destOrd="0" presId="urn:microsoft.com/office/officeart/2005/8/layout/orgChart1"/>
    <dgm:cxn modelId="{DC28E8E4-8275-44D9-94F4-DB91A84703A3}" type="presParOf" srcId="{C4DE5DDA-C740-4211-B33D-5A52ED8252BE}" destId="{1F2A41B5-5076-42E0-B535-9AEA1A73104B}" srcOrd="1" destOrd="0" presId="urn:microsoft.com/office/officeart/2005/8/layout/orgChart1"/>
    <dgm:cxn modelId="{278B1F8D-FE4B-4A21-B6F2-89A3FBAF49AD}" type="presParOf" srcId="{1F2A41B5-5076-42E0-B535-9AEA1A73104B}" destId="{F481C52A-E1F1-411B-8262-95DCF47A99A5}" srcOrd="0" destOrd="0" presId="urn:microsoft.com/office/officeart/2005/8/layout/orgChart1"/>
    <dgm:cxn modelId="{F3D09233-A201-483F-8D42-B4E8CEE60572}" type="presParOf" srcId="{F481C52A-E1F1-411B-8262-95DCF47A99A5}" destId="{1AC9550B-5A7A-4857-BCFD-A54EC5AEB381}" srcOrd="0" destOrd="0" presId="urn:microsoft.com/office/officeart/2005/8/layout/orgChart1"/>
    <dgm:cxn modelId="{BFA5F0DB-C9C8-4A8B-934F-96D508C34373}" type="presParOf" srcId="{F481C52A-E1F1-411B-8262-95DCF47A99A5}" destId="{CEDEC2FD-7AEB-403D-A55B-CC20FE67791A}" srcOrd="1" destOrd="0" presId="urn:microsoft.com/office/officeart/2005/8/layout/orgChart1"/>
    <dgm:cxn modelId="{183431C1-B35E-4C04-924D-BA7BC5E4B6F8}" type="presParOf" srcId="{1F2A41B5-5076-42E0-B535-9AEA1A73104B}" destId="{90CF92C3-72EB-4D38-8938-F580FDAFF046}" srcOrd="1" destOrd="0" presId="urn:microsoft.com/office/officeart/2005/8/layout/orgChart1"/>
    <dgm:cxn modelId="{4E348FB5-33E1-4221-ABFC-192897740E7E}" type="presParOf" srcId="{90CF92C3-72EB-4D38-8938-F580FDAFF046}" destId="{A7703492-6094-48EA-9AC4-41A64B73BB17}" srcOrd="0" destOrd="0" presId="urn:microsoft.com/office/officeart/2005/8/layout/orgChart1"/>
    <dgm:cxn modelId="{CA6BF617-DE74-4B24-B594-8D875D093677}" type="presParOf" srcId="{90CF92C3-72EB-4D38-8938-F580FDAFF046}" destId="{510368B4-BCB1-4933-A223-32F0110B167E}" srcOrd="1" destOrd="0" presId="urn:microsoft.com/office/officeart/2005/8/layout/orgChart1"/>
    <dgm:cxn modelId="{FD5B4B13-F46B-4D7B-A3A3-25FE96CE6A29}" type="presParOf" srcId="{510368B4-BCB1-4933-A223-32F0110B167E}" destId="{23CCCE98-0581-48D7-B427-CB77632A2E33}" srcOrd="0" destOrd="0" presId="urn:microsoft.com/office/officeart/2005/8/layout/orgChart1"/>
    <dgm:cxn modelId="{871FB66C-7FD5-4A0D-9D09-73C9DB77FBC5}" type="presParOf" srcId="{23CCCE98-0581-48D7-B427-CB77632A2E33}" destId="{ED6640EF-295B-4595-A149-2F93CAF37E05}" srcOrd="0" destOrd="0" presId="urn:microsoft.com/office/officeart/2005/8/layout/orgChart1"/>
    <dgm:cxn modelId="{AA879DE6-D4EA-4612-AFFB-136106241ADB}" type="presParOf" srcId="{23CCCE98-0581-48D7-B427-CB77632A2E33}" destId="{83776030-BBED-4F0E-BD87-8172D5B112C7}" srcOrd="1" destOrd="0" presId="urn:microsoft.com/office/officeart/2005/8/layout/orgChart1"/>
    <dgm:cxn modelId="{DF74C639-983F-4795-A010-FC995F5F0E3B}" type="presParOf" srcId="{510368B4-BCB1-4933-A223-32F0110B167E}" destId="{9985EDCD-0004-4DFE-82B7-F4FAE074ADBD}" srcOrd="1" destOrd="0" presId="urn:microsoft.com/office/officeart/2005/8/layout/orgChart1"/>
    <dgm:cxn modelId="{6CB74C95-5439-4620-AFAC-8A811631031D}" type="presParOf" srcId="{510368B4-BCB1-4933-A223-32F0110B167E}" destId="{199D16EC-52A4-4290-843E-0D3F202787F2}" srcOrd="2" destOrd="0" presId="urn:microsoft.com/office/officeart/2005/8/layout/orgChart1"/>
    <dgm:cxn modelId="{BD8F4E33-4690-4374-B3D0-5D6A6FD1A07E}" type="presParOf" srcId="{90CF92C3-72EB-4D38-8938-F580FDAFF046}" destId="{3FA1E1BC-197B-47D7-8655-030C9659AE1B}" srcOrd="2" destOrd="0" presId="urn:microsoft.com/office/officeart/2005/8/layout/orgChart1"/>
    <dgm:cxn modelId="{26F6F286-9881-4100-8371-E98BDDE96B9C}" type="presParOf" srcId="{90CF92C3-72EB-4D38-8938-F580FDAFF046}" destId="{541657B3-3866-455A-8063-313C3A2A00DE}" srcOrd="3" destOrd="0" presId="urn:microsoft.com/office/officeart/2005/8/layout/orgChart1"/>
    <dgm:cxn modelId="{9503D7DE-28DD-476D-B3F5-04AF11B47053}" type="presParOf" srcId="{541657B3-3866-455A-8063-313C3A2A00DE}" destId="{CC5FABC2-E218-4C2F-831D-6947DCFE70D5}" srcOrd="0" destOrd="0" presId="urn:microsoft.com/office/officeart/2005/8/layout/orgChart1"/>
    <dgm:cxn modelId="{937E3848-5E90-4DC1-8365-8D4F7F1EFC87}" type="presParOf" srcId="{CC5FABC2-E218-4C2F-831D-6947DCFE70D5}" destId="{6D4E6010-55DA-4C42-AB90-649AC0A0AB16}" srcOrd="0" destOrd="0" presId="urn:microsoft.com/office/officeart/2005/8/layout/orgChart1"/>
    <dgm:cxn modelId="{DDEEE27F-78E9-4FB9-8AA7-D17EF1B5BAED}" type="presParOf" srcId="{CC5FABC2-E218-4C2F-831D-6947DCFE70D5}" destId="{DDF4AF9E-2BC0-40AB-8B1E-23CFACEA5403}" srcOrd="1" destOrd="0" presId="urn:microsoft.com/office/officeart/2005/8/layout/orgChart1"/>
    <dgm:cxn modelId="{AAAA377F-7D38-41F5-B240-E910DFA0C2F5}" type="presParOf" srcId="{541657B3-3866-455A-8063-313C3A2A00DE}" destId="{298C7365-A609-4A35-8181-173117E6E6E7}" srcOrd="1" destOrd="0" presId="urn:microsoft.com/office/officeart/2005/8/layout/orgChart1"/>
    <dgm:cxn modelId="{CA733260-1A3E-4B64-8570-F1C35F464623}" type="presParOf" srcId="{541657B3-3866-455A-8063-313C3A2A00DE}" destId="{A1BC42E8-978E-4042-813D-844402A6E443}" srcOrd="2" destOrd="0" presId="urn:microsoft.com/office/officeart/2005/8/layout/orgChart1"/>
    <dgm:cxn modelId="{F6E1FFD6-BFAC-41F8-98E7-4169CA4B8B2B}" type="presParOf" srcId="{90CF92C3-72EB-4D38-8938-F580FDAFF046}" destId="{F831E4CF-807C-43B3-9765-A71B4245A1F1}" srcOrd="4" destOrd="0" presId="urn:microsoft.com/office/officeart/2005/8/layout/orgChart1"/>
    <dgm:cxn modelId="{A24D6ED0-A9F7-4B82-88A0-826C343CF039}" type="presParOf" srcId="{90CF92C3-72EB-4D38-8938-F580FDAFF046}" destId="{AEC0B617-6B8F-49A4-BC92-21AAEE09194E}" srcOrd="5" destOrd="0" presId="urn:microsoft.com/office/officeart/2005/8/layout/orgChart1"/>
    <dgm:cxn modelId="{A4800050-E1B0-432C-818C-CC2D8F2E6366}" type="presParOf" srcId="{AEC0B617-6B8F-49A4-BC92-21AAEE09194E}" destId="{FBEA9F91-AF09-47CA-A409-D445B6BDB562}" srcOrd="0" destOrd="0" presId="urn:microsoft.com/office/officeart/2005/8/layout/orgChart1"/>
    <dgm:cxn modelId="{20953833-AB77-4E7C-90C3-03EE8F4B558D}" type="presParOf" srcId="{FBEA9F91-AF09-47CA-A409-D445B6BDB562}" destId="{D801792C-1414-46BF-9C9A-D79A26CAEBAC}" srcOrd="0" destOrd="0" presId="urn:microsoft.com/office/officeart/2005/8/layout/orgChart1"/>
    <dgm:cxn modelId="{EC5B623F-20F4-4F6C-96CE-21BF4E564F4C}" type="presParOf" srcId="{FBEA9F91-AF09-47CA-A409-D445B6BDB562}" destId="{4FDD6D06-994C-4A02-A94A-E405B51F5353}" srcOrd="1" destOrd="0" presId="urn:microsoft.com/office/officeart/2005/8/layout/orgChart1"/>
    <dgm:cxn modelId="{6100DBC0-BFDD-45B7-A1BC-E0F7E20513DE}" type="presParOf" srcId="{AEC0B617-6B8F-49A4-BC92-21AAEE09194E}" destId="{EA434769-68B5-4C52-AFC9-2E8CC7808E4E}" srcOrd="1" destOrd="0" presId="urn:microsoft.com/office/officeart/2005/8/layout/orgChart1"/>
    <dgm:cxn modelId="{51306DD4-ADDD-49B3-812E-F8F8991B45E8}" type="presParOf" srcId="{AEC0B617-6B8F-49A4-BC92-21AAEE09194E}" destId="{46912DDC-63C4-4A61-9F35-3B3D1053EC6E}" srcOrd="2" destOrd="0" presId="urn:microsoft.com/office/officeart/2005/8/layout/orgChart1"/>
    <dgm:cxn modelId="{CE615B93-8AF2-42E7-A211-A4F10597A2C2}" type="presParOf" srcId="{90CF92C3-72EB-4D38-8938-F580FDAFF046}" destId="{1CFCDDDA-713D-4E7F-A1AB-CDFFA68F4DFF}" srcOrd="6" destOrd="0" presId="urn:microsoft.com/office/officeart/2005/8/layout/orgChart1"/>
    <dgm:cxn modelId="{7267AC27-DF28-4F18-B0A9-9C8E6C4435F8}" type="presParOf" srcId="{90CF92C3-72EB-4D38-8938-F580FDAFF046}" destId="{E65CAB3A-B389-4DB4-9C4C-A5993711CC20}" srcOrd="7" destOrd="0" presId="urn:microsoft.com/office/officeart/2005/8/layout/orgChart1"/>
    <dgm:cxn modelId="{4948D869-0598-4F80-8AFA-EE6F6607C941}" type="presParOf" srcId="{E65CAB3A-B389-4DB4-9C4C-A5993711CC20}" destId="{640908EB-1FE1-4E1A-A227-C3DEBEDBD016}" srcOrd="0" destOrd="0" presId="urn:microsoft.com/office/officeart/2005/8/layout/orgChart1"/>
    <dgm:cxn modelId="{90B3E6D5-6AF9-4251-A884-2ED60E69228A}" type="presParOf" srcId="{640908EB-1FE1-4E1A-A227-C3DEBEDBD016}" destId="{452CDF92-33E9-4094-A766-765537DC617A}" srcOrd="0" destOrd="0" presId="urn:microsoft.com/office/officeart/2005/8/layout/orgChart1"/>
    <dgm:cxn modelId="{CB52A960-0267-4E74-9C7A-66917E8DCA7D}" type="presParOf" srcId="{640908EB-1FE1-4E1A-A227-C3DEBEDBD016}" destId="{83000FA4-406E-4F16-9002-15DCA68B7ACA}" srcOrd="1" destOrd="0" presId="urn:microsoft.com/office/officeart/2005/8/layout/orgChart1"/>
    <dgm:cxn modelId="{14BEC0D1-8256-4D7D-99E2-208F4E3C2BB8}" type="presParOf" srcId="{E65CAB3A-B389-4DB4-9C4C-A5993711CC20}" destId="{6EF35E70-2E9E-4DD4-ACEC-D50D57DC1CAD}" srcOrd="1" destOrd="0" presId="urn:microsoft.com/office/officeart/2005/8/layout/orgChart1"/>
    <dgm:cxn modelId="{EFA31981-85BE-4A5F-B1F6-BFCBFE182E7E}" type="presParOf" srcId="{E65CAB3A-B389-4DB4-9C4C-A5993711CC20}" destId="{E6E64414-F643-4736-BE55-B25873207980}" srcOrd="2" destOrd="0" presId="urn:microsoft.com/office/officeart/2005/8/layout/orgChart1"/>
    <dgm:cxn modelId="{D2E57F3E-E435-423A-9A25-2F4CC42725BC}" type="presParOf" srcId="{90CF92C3-72EB-4D38-8938-F580FDAFF046}" destId="{78D31AAD-9C11-4A03-8818-4605D00FA957}" srcOrd="8" destOrd="0" presId="urn:microsoft.com/office/officeart/2005/8/layout/orgChart1"/>
    <dgm:cxn modelId="{8DC8C075-773B-42E5-A3C6-2DBF0133C61A}" type="presParOf" srcId="{90CF92C3-72EB-4D38-8938-F580FDAFF046}" destId="{4D11B64D-403E-4293-BBE6-DA26E3E7FCA1}" srcOrd="9" destOrd="0" presId="urn:microsoft.com/office/officeart/2005/8/layout/orgChart1"/>
    <dgm:cxn modelId="{D52F729D-7549-42AB-97D8-B107D3E6BE16}" type="presParOf" srcId="{4D11B64D-403E-4293-BBE6-DA26E3E7FCA1}" destId="{713B970A-5396-4191-823A-AD2B358A3CE1}" srcOrd="0" destOrd="0" presId="urn:microsoft.com/office/officeart/2005/8/layout/orgChart1"/>
    <dgm:cxn modelId="{07783544-2FDF-48F2-A9E8-8A4AB47124AF}" type="presParOf" srcId="{713B970A-5396-4191-823A-AD2B358A3CE1}" destId="{3778305A-0A8B-4AE1-877E-475129EA3702}" srcOrd="0" destOrd="0" presId="urn:microsoft.com/office/officeart/2005/8/layout/orgChart1"/>
    <dgm:cxn modelId="{6C53115E-713D-4E7A-8C2D-E5D4AF3EFA4E}" type="presParOf" srcId="{713B970A-5396-4191-823A-AD2B358A3CE1}" destId="{24E4DE8E-E9B0-43A6-8AE1-59A87051901E}" srcOrd="1" destOrd="0" presId="urn:microsoft.com/office/officeart/2005/8/layout/orgChart1"/>
    <dgm:cxn modelId="{E8136F68-2E0A-4ACA-AB29-90AE2DE266B7}" type="presParOf" srcId="{4D11B64D-403E-4293-BBE6-DA26E3E7FCA1}" destId="{0614A559-A85A-4B30-8537-C7168BE2D97A}" srcOrd="1" destOrd="0" presId="urn:microsoft.com/office/officeart/2005/8/layout/orgChart1"/>
    <dgm:cxn modelId="{C3467164-DA2C-409E-AE20-2F25443187B0}" type="presParOf" srcId="{4D11B64D-403E-4293-BBE6-DA26E3E7FCA1}" destId="{0506CE76-3891-4EF3-A626-E466B96ACB56}" srcOrd="2" destOrd="0" presId="urn:microsoft.com/office/officeart/2005/8/layout/orgChart1"/>
    <dgm:cxn modelId="{94ACA53F-1BE1-4994-8A37-0527FEA8F355}" type="presParOf" srcId="{90CF92C3-72EB-4D38-8938-F580FDAFF046}" destId="{1D27CA23-BC29-4405-95B3-45AFF918DE42}" srcOrd="10" destOrd="0" presId="urn:microsoft.com/office/officeart/2005/8/layout/orgChart1"/>
    <dgm:cxn modelId="{87359FAC-B142-40AF-B340-FB0193E6728F}" type="presParOf" srcId="{90CF92C3-72EB-4D38-8938-F580FDAFF046}" destId="{3BCCEDAB-FBF5-450E-8523-7C67C9941483}" srcOrd="11" destOrd="0" presId="urn:microsoft.com/office/officeart/2005/8/layout/orgChart1"/>
    <dgm:cxn modelId="{78355B8F-05E5-437D-B7EB-E775DCB60024}" type="presParOf" srcId="{3BCCEDAB-FBF5-450E-8523-7C67C9941483}" destId="{3D0DC5DE-A096-4F06-BE1B-08EC54FF3FF4}" srcOrd="0" destOrd="0" presId="urn:microsoft.com/office/officeart/2005/8/layout/orgChart1"/>
    <dgm:cxn modelId="{28E11374-DCD6-444E-8EC6-30B3DD15B36C}" type="presParOf" srcId="{3D0DC5DE-A096-4F06-BE1B-08EC54FF3FF4}" destId="{09392212-AED5-4EC3-8828-C87E11465653}" srcOrd="0" destOrd="0" presId="urn:microsoft.com/office/officeart/2005/8/layout/orgChart1"/>
    <dgm:cxn modelId="{79B35427-3675-47E8-B39D-758B261FD736}" type="presParOf" srcId="{3D0DC5DE-A096-4F06-BE1B-08EC54FF3FF4}" destId="{7618C04B-9BCD-4849-B8FA-885F41DF1C1A}" srcOrd="1" destOrd="0" presId="urn:microsoft.com/office/officeart/2005/8/layout/orgChart1"/>
    <dgm:cxn modelId="{49F4D865-7FEC-42D3-BCD1-53BAD7F0E114}" type="presParOf" srcId="{3BCCEDAB-FBF5-450E-8523-7C67C9941483}" destId="{F58227D4-FB0C-4EDA-A196-9532B39598B3}" srcOrd="1" destOrd="0" presId="urn:microsoft.com/office/officeart/2005/8/layout/orgChart1"/>
    <dgm:cxn modelId="{0A5E9366-B63E-428F-810E-D875C78A28CF}" type="presParOf" srcId="{3BCCEDAB-FBF5-450E-8523-7C67C9941483}" destId="{7341E1C5-41DC-4D6B-87FA-05E9B440EED3}" srcOrd="2" destOrd="0" presId="urn:microsoft.com/office/officeart/2005/8/layout/orgChart1"/>
    <dgm:cxn modelId="{56A6E7ED-CD02-4C9B-8D02-CBD7AA13B837}" type="presParOf" srcId="{90CF92C3-72EB-4D38-8938-F580FDAFF046}" destId="{9B145F47-059B-45F1-A2EE-C71C5CFF6E6C}" srcOrd="12" destOrd="0" presId="urn:microsoft.com/office/officeart/2005/8/layout/orgChart1"/>
    <dgm:cxn modelId="{EDF24698-5A18-43AF-9D3A-5CE110A21868}" type="presParOf" srcId="{90CF92C3-72EB-4D38-8938-F580FDAFF046}" destId="{87BED1C8-8FFF-43DC-BFFF-7A306BAE49D6}" srcOrd="13" destOrd="0" presId="urn:microsoft.com/office/officeart/2005/8/layout/orgChart1"/>
    <dgm:cxn modelId="{531D14EB-D567-4F1E-AA73-756D97E7482A}" type="presParOf" srcId="{87BED1C8-8FFF-43DC-BFFF-7A306BAE49D6}" destId="{6F98DCBE-3074-4C0E-ABCD-1FFA6C4B34A2}" srcOrd="0" destOrd="0" presId="urn:microsoft.com/office/officeart/2005/8/layout/orgChart1"/>
    <dgm:cxn modelId="{BE0C7FCA-C701-4BEB-8CA2-275E3A177A54}" type="presParOf" srcId="{6F98DCBE-3074-4C0E-ABCD-1FFA6C4B34A2}" destId="{527666A9-C8E1-49A5-8877-BF749CA63682}" srcOrd="0" destOrd="0" presId="urn:microsoft.com/office/officeart/2005/8/layout/orgChart1"/>
    <dgm:cxn modelId="{8D057D60-8119-4930-8BB1-D22D44430F01}" type="presParOf" srcId="{6F98DCBE-3074-4C0E-ABCD-1FFA6C4B34A2}" destId="{5654070E-1AD5-4A2A-9512-86B0C111B2EF}" srcOrd="1" destOrd="0" presId="urn:microsoft.com/office/officeart/2005/8/layout/orgChart1"/>
    <dgm:cxn modelId="{7F9F8F61-90D4-49D2-966D-A9DF72454940}" type="presParOf" srcId="{87BED1C8-8FFF-43DC-BFFF-7A306BAE49D6}" destId="{5F272C2F-D4B9-4843-96DB-C5C2C6DAA426}" srcOrd="1" destOrd="0" presId="urn:microsoft.com/office/officeart/2005/8/layout/orgChart1"/>
    <dgm:cxn modelId="{B9AAA278-7DC5-44AB-BDF2-3F8E2F1D5392}" type="presParOf" srcId="{87BED1C8-8FFF-43DC-BFFF-7A306BAE49D6}" destId="{DE671046-85B7-46E4-A0EE-23CF48784F63}" srcOrd="2" destOrd="0" presId="urn:microsoft.com/office/officeart/2005/8/layout/orgChart1"/>
    <dgm:cxn modelId="{1426B28F-D03D-4C63-AA85-C4F05623C211}" type="presParOf" srcId="{90CF92C3-72EB-4D38-8938-F580FDAFF046}" destId="{C8346FFC-27DB-48F7-9056-767DD991259E}" srcOrd="14" destOrd="0" presId="urn:microsoft.com/office/officeart/2005/8/layout/orgChart1"/>
    <dgm:cxn modelId="{8E40FF5B-7716-40AA-938C-275FD8F3539B}" type="presParOf" srcId="{90CF92C3-72EB-4D38-8938-F580FDAFF046}" destId="{E9BB1583-82DB-42BF-85C3-9AEE9D190E40}" srcOrd="15" destOrd="0" presId="urn:microsoft.com/office/officeart/2005/8/layout/orgChart1"/>
    <dgm:cxn modelId="{49C6EE3E-52C9-4B14-8FF7-CA5C205C6655}" type="presParOf" srcId="{E9BB1583-82DB-42BF-85C3-9AEE9D190E40}" destId="{4C686CF6-E004-44CE-BD21-D71E78DD3B59}" srcOrd="0" destOrd="0" presId="urn:microsoft.com/office/officeart/2005/8/layout/orgChart1"/>
    <dgm:cxn modelId="{1365B2F6-990F-4E5F-8F1C-EF950FD3600E}" type="presParOf" srcId="{4C686CF6-E004-44CE-BD21-D71E78DD3B59}" destId="{72F0749D-2F71-428A-AE5C-809DA39204E8}" srcOrd="0" destOrd="0" presId="urn:microsoft.com/office/officeart/2005/8/layout/orgChart1"/>
    <dgm:cxn modelId="{F98BFFA4-A999-4C04-B33E-CED7861ADE32}" type="presParOf" srcId="{4C686CF6-E004-44CE-BD21-D71E78DD3B59}" destId="{8DEB0C4D-1A77-4FF4-8947-BA62E661879A}" srcOrd="1" destOrd="0" presId="urn:microsoft.com/office/officeart/2005/8/layout/orgChart1"/>
    <dgm:cxn modelId="{8F125D9D-6C13-4F2A-A859-9EB9405A465E}" type="presParOf" srcId="{E9BB1583-82DB-42BF-85C3-9AEE9D190E40}" destId="{6A26568A-E014-4F7C-B5E7-E0DF48BBACB5}" srcOrd="1" destOrd="0" presId="urn:microsoft.com/office/officeart/2005/8/layout/orgChart1"/>
    <dgm:cxn modelId="{CC13B6DB-2F08-49AA-867F-47D133697ABE}" type="presParOf" srcId="{E9BB1583-82DB-42BF-85C3-9AEE9D190E40}" destId="{DD62F47C-DE89-46F1-9073-B271EE82C88C}" srcOrd="2" destOrd="0" presId="urn:microsoft.com/office/officeart/2005/8/layout/orgChart1"/>
    <dgm:cxn modelId="{C10FE403-3C7A-4D8A-8955-F5A5E2109714}" type="presParOf" srcId="{1F2A41B5-5076-42E0-B535-9AEA1A73104B}" destId="{EA01CCF9-EA3B-4D60-80B8-0FAA9BC347BB}" srcOrd="2" destOrd="0" presId="urn:microsoft.com/office/officeart/2005/8/layout/orgChart1"/>
    <dgm:cxn modelId="{1117C9EE-5ADC-4FD2-8F4E-B3B315443512}" type="presParOf" srcId="{C4DE5DDA-C740-4211-B33D-5A52ED8252BE}" destId="{2CC59697-EB28-4F97-9E34-0889FEFA2035}" srcOrd="2" destOrd="0" presId="urn:microsoft.com/office/officeart/2005/8/layout/orgChart1"/>
    <dgm:cxn modelId="{85B4D595-0F66-4AB4-954A-7871FE5F0879}" type="presParOf" srcId="{C4DE5DDA-C740-4211-B33D-5A52ED8252BE}" destId="{CBE0A33D-807E-45D6-841A-3EE3C8B930DD}" srcOrd="3" destOrd="0" presId="urn:microsoft.com/office/officeart/2005/8/layout/orgChart1"/>
    <dgm:cxn modelId="{884CA11C-D6DE-4F91-883F-214D18E6F5CE}" type="presParOf" srcId="{CBE0A33D-807E-45D6-841A-3EE3C8B930DD}" destId="{98C3BD29-E860-4D13-9814-0293FFBE4159}" srcOrd="0" destOrd="0" presId="urn:microsoft.com/office/officeart/2005/8/layout/orgChart1"/>
    <dgm:cxn modelId="{A2925A29-9CE3-446A-AB1D-7367111863C6}" type="presParOf" srcId="{98C3BD29-E860-4D13-9814-0293FFBE4159}" destId="{6C03B731-BB62-4B3D-B3A2-F4C7BB1BA096}" srcOrd="0" destOrd="0" presId="urn:microsoft.com/office/officeart/2005/8/layout/orgChart1"/>
    <dgm:cxn modelId="{4FC9DB55-BF82-4E66-B9B4-788F5580B7BC}" type="presParOf" srcId="{98C3BD29-E860-4D13-9814-0293FFBE4159}" destId="{1EA31B6A-18FE-4FF1-BFB9-A3D3E36CA446}" srcOrd="1" destOrd="0" presId="urn:microsoft.com/office/officeart/2005/8/layout/orgChart1"/>
    <dgm:cxn modelId="{6B26C010-6E42-4ED8-9171-D3B6F08FBDB9}" type="presParOf" srcId="{CBE0A33D-807E-45D6-841A-3EE3C8B930DD}" destId="{A61B9907-F572-4C52-A8B2-63BA88CC7D2C}" srcOrd="1" destOrd="0" presId="urn:microsoft.com/office/officeart/2005/8/layout/orgChart1"/>
    <dgm:cxn modelId="{4DB4E68F-3200-4E11-8568-99C2830EE93D}" type="presParOf" srcId="{A61B9907-F572-4C52-A8B2-63BA88CC7D2C}" destId="{38473C33-B33B-4F09-A749-AC298A7F2990}" srcOrd="0" destOrd="0" presId="urn:microsoft.com/office/officeart/2005/8/layout/orgChart1"/>
    <dgm:cxn modelId="{E4B7F115-6812-4996-AC48-859D38F88C68}" type="presParOf" srcId="{A61B9907-F572-4C52-A8B2-63BA88CC7D2C}" destId="{94AB85D8-8B43-429F-919A-27B971147EE1}" srcOrd="1" destOrd="0" presId="urn:microsoft.com/office/officeart/2005/8/layout/orgChart1"/>
    <dgm:cxn modelId="{B985FDC8-45F4-4BA0-A34A-1B4B04485283}" type="presParOf" srcId="{94AB85D8-8B43-429F-919A-27B971147EE1}" destId="{A08FB18D-98AC-409E-8047-69BCDDDD8244}" srcOrd="0" destOrd="0" presId="urn:microsoft.com/office/officeart/2005/8/layout/orgChart1"/>
    <dgm:cxn modelId="{E2D454A7-3D3A-4065-9ECD-2972DDD79C8D}" type="presParOf" srcId="{A08FB18D-98AC-409E-8047-69BCDDDD8244}" destId="{C0CB46EF-0384-44D7-97F1-674CB52F7142}" srcOrd="0" destOrd="0" presId="urn:microsoft.com/office/officeart/2005/8/layout/orgChart1"/>
    <dgm:cxn modelId="{9CAEBB42-20DC-4AFD-8777-B5E94DE7BDEA}" type="presParOf" srcId="{A08FB18D-98AC-409E-8047-69BCDDDD8244}" destId="{F0E211C5-397C-429F-B9F4-5FFAC5B14DCE}" srcOrd="1" destOrd="0" presId="urn:microsoft.com/office/officeart/2005/8/layout/orgChart1"/>
    <dgm:cxn modelId="{6E351C5F-4998-49EB-B668-12550C89FB7D}" type="presParOf" srcId="{94AB85D8-8B43-429F-919A-27B971147EE1}" destId="{B6B386F2-2215-49B3-85D8-308A93472501}" srcOrd="1" destOrd="0" presId="urn:microsoft.com/office/officeart/2005/8/layout/orgChart1"/>
    <dgm:cxn modelId="{FD9D3DBA-A1C9-4AF2-9282-6B2077DE7E7A}" type="presParOf" srcId="{94AB85D8-8B43-429F-919A-27B971147EE1}" destId="{97DA8CC2-ECB3-497E-9487-880C3E2A61B5}" srcOrd="2" destOrd="0" presId="urn:microsoft.com/office/officeart/2005/8/layout/orgChart1"/>
    <dgm:cxn modelId="{2EFFFC3A-2864-4F70-823E-FE12EF2A4F0E}" type="presParOf" srcId="{A61B9907-F572-4C52-A8B2-63BA88CC7D2C}" destId="{70B5604F-80FA-485B-A3D8-F27ED5B454C3}" srcOrd="2" destOrd="0" presId="urn:microsoft.com/office/officeart/2005/8/layout/orgChart1"/>
    <dgm:cxn modelId="{A843414B-1EFF-4E05-9EFF-A4E5CBECC49E}" type="presParOf" srcId="{A61B9907-F572-4C52-A8B2-63BA88CC7D2C}" destId="{192B5960-AD6C-4157-BE0B-E34E3F91A349}" srcOrd="3" destOrd="0" presId="urn:microsoft.com/office/officeart/2005/8/layout/orgChart1"/>
    <dgm:cxn modelId="{B4726F76-0481-4C89-9D67-1F24236C94BA}" type="presParOf" srcId="{192B5960-AD6C-4157-BE0B-E34E3F91A349}" destId="{84BFA237-7DD8-441B-963B-344AFE0AC2F2}" srcOrd="0" destOrd="0" presId="urn:microsoft.com/office/officeart/2005/8/layout/orgChart1"/>
    <dgm:cxn modelId="{7D8A0710-40BE-43B9-B0A8-B5CD3505F4EA}" type="presParOf" srcId="{84BFA237-7DD8-441B-963B-344AFE0AC2F2}" destId="{75574D0D-DDF5-4160-A7ED-CC166FF9ACB9}" srcOrd="0" destOrd="0" presId="urn:microsoft.com/office/officeart/2005/8/layout/orgChart1"/>
    <dgm:cxn modelId="{9BD897A3-CB32-4B58-B797-AA065AFCCC47}" type="presParOf" srcId="{84BFA237-7DD8-441B-963B-344AFE0AC2F2}" destId="{F89B5F9B-D721-49BC-909B-42593DA9ADC5}" srcOrd="1" destOrd="0" presId="urn:microsoft.com/office/officeart/2005/8/layout/orgChart1"/>
    <dgm:cxn modelId="{A4CB8F61-87BB-43C6-85D1-43BD421CA8F8}" type="presParOf" srcId="{192B5960-AD6C-4157-BE0B-E34E3F91A349}" destId="{1CBCF1AA-356D-4E14-9830-E8FC9D5D2235}" srcOrd="1" destOrd="0" presId="urn:microsoft.com/office/officeart/2005/8/layout/orgChart1"/>
    <dgm:cxn modelId="{6AE02F71-83F7-4037-8BE7-AD93FEB5048C}" type="presParOf" srcId="{192B5960-AD6C-4157-BE0B-E34E3F91A349}" destId="{CFBA0F5F-1CD3-4B1E-A9D1-5EF8D7ABC9CB}" srcOrd="2" destOrd="0" presId="urn:microsoft.com/office/officeart/2005/8/layout/orgChart1"/>
    <dgm:cxn modelId="{B84C1784-824E-4F9B-AD24-09A2F5621EF9}" type="presParOf" srcId="{A61B9907-F572-4C52-A8B2-63BA88CC7D2C}" destId="{9EE91178-1B08-4205-A909-C066BB025EAB}" srcOrd="4" destOrd="0" presId="urn:microsoft.com/office/officeart/2005/8/layout/orgChart1"/>
    <dgm:cxn modelId="{FA2857AC-1678-42A6-86EE-2FA235534D36}" type="presParOf" srcId="{A61B9907-F572-4C52-A8B2-63BA88CC7D2C}" destId="{A82B8FF5-9473-4551-98CE-292628378349}" srcOrd="5" destOrd="0" presId="urn:microsoft.com/office/officeart/2005/8/layout/orgChart1"/>
    <dgm:cxn modelId="{01EA32B9-A0DB-43FF-B5F6-B48735F843C8}" type="presParOf" srcId="{A82B8FF5-9473-4551-98CE-292628378349}" destId="{A2E43CD6-4851-4A92-B3A3-76A30239ACEF}" srcOrd="0" destOrd="0" presId="urn:microsoft.com/office/officeart/2005/8/layout/orgChart1"/>
    <dgm:cxn modelId="{C05D9CFB-5453-4E3B-A507-D7097FEAB36C}" type="presParOf" srcId="{A2E43CD6-4851-4A92-B3A3-76A30239ACEF}" destId="{94BFB4B0-C528-428C-A255-EA7EBA1A762A}" srcOrd="0" destOrd="0" presId="urn:microsoft.com/office/officeart/2005/8/layout/orgChart1"/>
    <dgm:cxn modelId="{F170D595-EE66-4A38-BD34-ED3D92889585}" type="presParOf" srcId="{A2E43CD6-4851-4A92-B3A3-76A30239ACEF}" destId="{CBFF3FF2-914A-4404-A415-18FF7C2F4F2B}" srcOrd="1" destOrd="0" presId="urn:microsoft.com/office/officeart/2005/8/layout/orgChart1"/>
    <dgm:cxn modelId="{924850E4-EA1F-482D-8C30-34CD09411446}" type="presParOf" srcId="{A82B8FF5-9473-4551-98CE-292628378349}" destId="{5D6401D5-06C6-4EE0-BE45-C923A24C6940}" srcOrd="1" destOrd="0" presId="urn:microsoft.com/office/officeart/2005/8/layout/orgChart1"/>
    <dgm:cxn modelId="{828BD2BB-941D-40B9-96F1-775A1FF8F31F}" type="presParOf" srcId="{A82B8FF5-9473-4551-98CE-292628378349}" destId="{15DB2541-CA14-4300-933A-297D3D365F54}" srcOrd="2" destOrd="0" presId="urn:microsoft.com/office/officeart/2005/8/layout/orgChart1"/>
    <dgm:cxn modelId="{046CD448-2D34-44EF-8746-C805573C1174}" type="presParOf" srcId="{A61B9907-F572-4C52-A8B2-63BA88CC7D2C}" destId="{3C1C810F-9B44-4C78-8F3D-4097B16D2FA8}" srcOrd="6" destOrd="0" presId="urn:microsoft.com/office/officeart/2005/8/layout/orgChart1"/>
    <dgm:cxn modelId="{8F1522FB-E81E-4EF6-89E5-7E497B835049}" type="presParOf" srcId="{A61B9907-F572-4C52-A8B2-63BA88CC7D2C}" destId="{EA1173C6-EB4C-496D-81EF-4A603B878B30}" srcOrd="7" destOrd="0" presId="urn:microsoft.com/office/officeart/2005/8/layout/orgChart1"/>
    <dgm:cxn modelId="{D0C4C1CA-3158-4D3B-A101-C51340F39886}" type="presParOf" srcId="{EA1173C6-EB4C-496D-81EF-4A603B878B30}" destId="{AC5FA765-DD0B-4C15-8C1B-EC533C6229CE}" srcOrd="0" destOrd="0" presId="urn:microsoft.com/office/officeart/2005/8/layout/orgChart1"/>
    <dgm:cxn modelId="{60F32627-C077-42AC-AC3F-64C5C913A7F1}" type="presParOf" srcId="{AC5FA765-DD0B-4C15-8C1B-EC533C6229CE}" destId="{B6A30508-8375-481A-B654-9EB53C937FB2}" srcOrd="0" destOrd="0" presId="urn:microsoft.com/office/officeart/2005/8/layout/orgChart1"/>
    <dgm:cxn modelId="{50914886-D66C-45D4-AC28-C3D8CC7C4054}" type="presParOf" srcId="{AC5FA765-DD0B-4C15-8C1B-EC533C6229CE}" destId="{F9B6057B-8B44-4952-86CC-ACD6C3D81297}" srcOrd="1" destOrd="0" presId="urn:microsoft.com/office/officeart/2005/8/layout/orgChart1"/>
    <dgm:cxn modelId="{27373989-5DE7-4026-B189-56BD0E111285}" type="presParOf" srcId="{EA1173C6-EB4C-496D-81EF-4A603B878B30}" destId="{79267D05-699B-40D5-8BCA-DD448AF3B1F4}" srcOrd="1" destOrd="0" presId="urn:microsoft.com/office/officeart/2005/8/layout/orgChart1"/>
    <dgm:cxn modelId="{20362835-FB7E-465D-9B5F-EA0DEBD568D6}" type="presParOf" srcId="{EA1173C6-EB4C-496D-81EF-4A603B878B30}" destId="{964AF718-19D3-4422-80D4-6DB7CEC6582D}" srcOrd="2" destOrd="0" presId="urn:microsoft.com/office/officeart/2005/8/layout/orgChart1"/>
    <dgm:cxn modelId="{B782722F-03A8-4F3C-A517-F42929545B73}" type="presParOf" srcId="{CBE0A33D-807E-45D6-841A-3EE3C8B930DD}" destId="{1E36B5D5-9F17-4609-B1E2-CC137FAC672A}" srcOrd="2" destOrd="0" presId="urn:microsoft.com/office/officeart/2005/8/layout/orgChart1"/>
    <dgm:cxn modelId="{D5E9F5D3-8860-45F1-B22C-FBFC8AD05585}" type="presParOf" srcId="{727DCBAB-8D75-49B1-854E-34AA9F44DEE7}" destId="{4B8A156B-3140-4F13-BE4A-5FF9EBA2C46D}" srcOrd="2" destOrd="0" presId="urn:microsoft.com/office/officeart/2005/8/layout/orgChart1"/>
    <dgm:cxn modelId="{3F2A8709-B039-442B-B2EE-8355F2293354}" type="presParOf" srcId="{AEC992C2-2DD1-45CD-8898-8293617E497F}" destId="{696ABC8B-C78E-4F84-9002-4C39D38D34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F1743D7-D0E2-4EF2-8FC4-6AC7DB94C82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A792801-F91A-4AFC-BA2C-3290D098B906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Caracterizan y cuantifican el comportamiento</a:t>
          </a:r>
          <a:endParaRPr lang="es-ES" dirty="0">
            <a:solidFill>
              <a:schemeClr val="tx1"/>
            </a:solidFill>
          </a:endParaRPr>
        </a:p>
      </dgm:t>
    </dgm:pt>
    <dgm:pt modelId="{3BFF3229-E31D-4F50-B08E-A0B39C44A85F}" type="parTrans" cxnId="{8C1AE3E6-91E0-46C3-A172-CAB2171D94DC}">
      <dgm:prSet/>
      <dgm:spPr/>
      <dgm:t>
        <a:bodyPr/>
        <a:lstStyle/>
        <a:p>
          <a:endParaRPr lang="es-ES"/>
        </a:p>
      </dgm:t>
    </dgm:pt>
    <dgm:pt modelId="{58D8294C-F2FB-49C7-9700-1671B2F890D3}" type="sibTrans" cxnId="{8C1AE3E6-91E0-46C3-A172-CAB2171D94DC}">
      <dgm:prSet/>
      <dgm:spPr/>
      <dgm:t>
        <a:bodyPr/>
        <a:lstStyle/>
        <a:p>
          <a:endParaRPr lang="es-ES"/>
        </a:p>
      </dgm:t>
    </dgm:pt>
    <dgm:pt modelId="{2D675B76-39D8-4570-BA45-8E2D5C5E2583}">
      <dgm:prSet/>
      <dgm:spPr/>
      <dgm:t>
        <a:bodyPr/>
        <a:lstStyle/>
        <a:p>
          <a:pPr rtl="0"/>
          <a:r>
            <a:rPr lang="es-MX" dirty="0" smtClean="0"/>
            <a:t>Motivación</a:t>
          </a:r>
          <a:endParaRPr lang="es-ES" dirty="0"/>
        </a:p>
      </dgm:t>
    </dgm:pt>
    <dgm:pt modelId="{74A5E3CA-485E-47D1-B6B3-BC811844CE7B}" type="parTrans" cxnId="{9633FC2D-A6B8-480F-981D-C7B226E5FAC4}">
      <dgm:prSet/>
      <dgm:spPr/>
      <dgm:t>
        <a:bodyPr/>
        <a:lstStyle/>
        <a:p>
          <a:endParaRPr lang="es-ES"/>
        </a:p>
      </dgm:t>
    </dgm:pt>
    <dgm:pt modelId="{CECBCBB0-9003-4F18-9972-10BB34CA1C2A}" type="sibTrans" cxnId="{9633FC2D-A6B8-480F-981D-C7B226E5FAC4}">
      <dgm:prSet/>
      <dgm:spPr/>
      <dgm:t>
        <a:bodyPr/>
        <a:lstStyle/>
        <a:p>
          <a:endParaRPr lang="es-ES"/>
        </a:p>
      </dgm:t>
    </dgm:pt>
    <dgm:pt modelId="{62185537-AAC6-474A-8AFB-B22450E971EE}">
      <dgm:prSet/>
      <dgm:spPr/>
      <dgm:t>
        <a:bodyPr/>
        <a:lstStyle/>
        <a:p>
          <a:pPr rtl="0"/>
          <a:r>
            <a:rPr lang="es-MX" dirty="0" smtClean="0"/>
            <a:t>Rendimiento</a:t>
          </a:r>
          <a:endParaRPr lang="es-ES" dirty="0"/>
        </a:p>
      </dgm:t>
    </dgm:pt>
    <dgm:pt modelId="{3449CC05-5E9F-42D7-B72C-F5E5F882861F}" type="parTrans" cxnId="{E54EBE3B-161C-4AD3-A6D7-F302EA36397D}">
      <dgm:prSet/>
      <dgm:spPr/>
      <dgm:t>
        <a:bodyPr/>
        <a:lstStyle/>
        <a:p>
          <a:endParaRPr lang="es-ES"/>
        </a:p>
      </dgm:t>
    </dgm:pt>
    <dgm:pt modelId="{63E00CD9-6B2F-4EC7-91C0-26CC37760BBD}" type="sibTrans" cxnId="{E54EBE3B-161C-4AD3-A6D7-F302EA36397D}">
      <dgm:prSet/>
      <dgm:spPr/>
      <dgm:t>
        <a:bodyPr/>
        <a:lstStyle/>
        <a:p>
          <a:endParaRPr lang="es-ES"/>
        </a:p>
      </dgm:t>
    </dgm:pt>
    <dgm:pt modelId="{839B4840-2F45-4DDF-B5DE-D935A20A7BF2}">
      <dgm:prSet/>
      <dgm:spPr/>
      <dgm:t>
        <a:bodyPr/>
        <a:lstStyle/>
        <a:p>
          <a:pPr rtl="0"/>
          <a:r>
            <a:rPr lang="es-MX" dirty="0" smtClean="0"/>
            <a:t>Trabajo en equipo</a:t>
          </a:r>
          <a:endParaRPr lang="es-ES" dirty="0"/>
        </a:p>
      </dgm:t>
    </dgm:pt>
    <dgm:pt modelId="{0C037CBE-CAEC-492D-B5C3-84BDB90084F3}" type="parTrans" cxnId="{A447CCDC-C9A4-473B-B212-2B5F5644E7A0}">
      <dgm:prSet/>
      <dgm:spPr/>
      <dgm:t>
        <a:bodyPr/>
        <a:lstStyle/>
        <a:p>
          <a:endParaRPr lang="es-ES"/>
        </a:p>
      </dgm:t>
    </dgm:pt>
    <dgm:pt modelId="{3D9DBD70-11A4-4EB2-87BF-524C6BBCE9C3}" type="sibTrans" cxnId="{A447CCDC-C9A4-473B-B212-2B5F5644E7A0}">
      <dgm:prSet/>
      <dgm:spPr/>
      <dgm:t>
        <a:bodyPr/>
        <a:lstStyle/>
        <a:p>
          <a:endParaRPr lang="es-ES"/>
        </a:p>
      </dgm:t>
    </dgm:pt>
    <dgm:pt modelId="{D500E868-261F-4BC9-9DB8-B282453ECFDA}">
      <dgm:prSet/>
      <dgm:spPr/>
      <dgm:t>
        <a:bodyPr/>
        <a:lstStyle/>
        <a:p>
          <a:pPr rtl="0"/>
          <a:r>
            <a:rPr lang="es-MX" dirty="0" smtClean="0"/>
            <a:t>Comunicación</a:t>
          </a:r>
          <a:endParaRPr lang="es-ES" dirty="0"/>
        </a:p>
      </dgm:t>
    </dgm:pt>
    <dgm:pt modelId="{67198B81-8B5F-4B64-8248-8701700EA9A3}" type="parTrans" cxnId="{1DBA6266-C94C-465C-976D-34438451D0B4}">
      <dgm:prSet/>
      <dgm:spPr/>
      <dgm:t>
        <a:bodyPr/>
        <a:lstStyle/>
        <a:p>
          <a:endParaRPr lang="es-ES"/>
        </a:p>
      </dgm:t>
    </dgm:pt>
    <dgm:pt modelId="{828615E5-106E-442F-8C21-42534414AFE8}" type="sibTrans" cxnId="{1DBA6266-C94C-465C-976D-34438451D0B4}">
      <dgm:prSet/>
      <dgm:spPr/>
      <dgm:t>
        <a:bodyPr/>
        <a:lstStyle/>
        <a:p>
          <a:endParaRPr lang="es-ES"/>
        </a:p>
      </dgm:t>
    </dgm:pt>
    <dgm:pt modelId="{AEDCBD2B-F218-4B39-817C-ABC7DFD51CC0}">
      <dgm:prSet/>
      <dgm:spPr/>
      <dgm:t>
        <a:bodyPr/>
        <a:lstStyle/>
        <a:p>
          <a:pPr rtl="0"/>
          <a:r>
            <a:rPr lang="es-MX" dirty="0" smtClean="0"/>
            <a:t>Competencias</a:t>
          </a:r>
          <a:endParaRPr lang="es-ES" dirty="0"/>
        </a:p>
      </dgm:t>
    </dgm:pt>
    <dgm:pt modelId="{7EBFA1B2-55BE-44E0-8F6C-1C83C05F9BA4}" type="parTrans" cxnId="{781D08D1-3AB3-41C3-8031-04D7030545BA}">
      <dgm:prSet/>
      <dgm:spPr/>
      <dgm:t>
        <a:bodyPr/>
        <a:lstStyle/>
        <a:p>
          <a:endParaRPr lang="es-ES"/>
        </a:p>
      </dgm:t>
    </dgm:pt>
    <dgm:pt modelId="{CBC31171-B105-47B4-8FE3-4C116FCB87F6}" type="sibTrans" cxnId="{781D08D1-3AB3-41C3-8031-04D7030545BA}">
      <dgm:prSet/>
      <dgm:spPr/>
      <dgm:t>
        <a:bodyPr/>
        <a:lstStyle/>
        <a:p>
          <a:endParaRPr lang="es-ES"/>
        </a:p>
      </dgm:t>
    </dgm:pt>
    <dgm:pt modelId="{03B9252C-73D9-42A0-95AB-0480DBF22888}" type="pres">
      <dgm:prSet presAssocID="{2F1743D7-D0E2-4EF2-8FC4-6AC7DB94C82C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3FE7092-4484-4581-B4F0-4C1A53635249}" type="pres">
      <dgm:prSet presAssocID="{2F1743D7-D0E2-4EF2-8FC4-6AC7DB94C82C}" presName="cycle" presStyleCnt="0"/>
      <dgm:spPr/>
    </dgm:pt>
    <dgm:pt modelId="{7D496D01-D5C9-4CAE-B3F7-FE41068C747F}" type="pres">
      <dgm:prSet presAssocID="{2F1743D7-D0E2-4EF2-8FC4-6AC7DB94C82C}" presName="centerShape" presStyleCnt="0"/>
      <dgm:spPr/>
    </dgm:pt>
    <dgm:pt modelId="{762D3B59-A66B-43CF-8645-77DD86C421B7}" type="pres">
      <dgm:prSet presAssocID="{2F1743D7-D0E2-4EF2-8FC4-6AC7DB94C82C}" presName="connSite" presStyleLbl="node1" presStyleIdx="0" presStyleCnt="2"/>
      <dgm:spPr/>
    </dgm:pt>
    <dgm:pt modelId="{20BC6E57-8BE0-405C-AD50-CD4A3637F7F4}" type="pres">
      <dgm:prSet presAssocID="{2F1743D7-D0E2-4EF2-8FC4-6AC7DB94C82C}" presName="visible" presStyleLbl="node1" presStyleIdx="0" presStyleCnt="2" custLinFactNeighborX="989" custLinFactNeighborY="-154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22B691A-D905-4EAC-BC2F-72AE37ABA5F9}" type="pres">
      <dgm:prSet presAssocID="{3BFF3229-E31D-4F50-B08E-A0B39C44A85F}" presName="Name25" presStyleLbl="parChTrans1D1" presStyleIdx="0" presStyleCnt="1"/>
      <dgm:spPr/>
      <dgm:t>
        <a:bodyPr/>
        <a:lstStyle/>
        <a:p>
          <a:endParaRPr lang="es-ES"/>
        </a:p>
      </dgm:t>
    </dgm:pt>
    <dgm:pt modelId="{01781423-6554-423D-A028-B7526E73710C}" type="pres">
      <dgm:prSet presAssocID="{FA792801-F91A-4AFC-BA2C-3290D098B906}" presName="node" presStyleCnt="0"/>
      <dgm:spPr/>
    </dgm:pt>
    <dgm:pt modelId="{2A5B6459-6C1C-4CC0-AB0A-0B0DC168E566}" type="pres">
      <dgm:prSet presAssocID="{FA792801-F91A-4AFC-BA2C-3290D098B906}" presName="parentNode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9FE9167-0A82-45B0-82E8-76B5CF166A50}" type="pres">
      <dgm:prSet presAssocID="{FA792801-F91A-4AFC-BA2C-3290D098B906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33FEDC1-AD5E-4242-995B-8BDEBC2D74E5}" type="presOf" srcId="{62185537-AAC6-474A-8AFB-B22450E971EE}" destId="{E9FE9167-0A82-45B0-82E8-76B5CF166A50}" srcOrd="0" destOrd="1" presId="urn:microsoft.com/office/officeart/2005/8/layout/radial2"/>
    <dgm:cxn modelId="{CC51B0B6-0996-44D8-8357-DD5A173A7A0A}" type="presOf" srcId="{FA792801-F91A-4AFC-BA2C-3290D098B906}" destId="{2A5B6459-6C1C-4CC0-AB0A-0B0DC168E566}" srcOrd="0" destOrd="0" presId="urn:microsoft.com/office/officeart/2005/8/layout/radial2"/>
    <dgm:cxn modelId="{1DBA6266-C94C-465C-976D-34438451D0B4}" srcId="{FA792801-F91A-4AFC-BA2C-3290D098B906}" destId="{D500E868-261F-4BC9-9DB8-B282453ECFDA}" srcOrd="3" destOrd="0" parTransId="{67198B81-8B5F-4B64-8248-8701700EA9A3}" sibTransId="{828615E5-106E-442F-8C21-42534414AFE8}"/>
    <dgm:cxn modelId="{8D1CF98D-33DD-4CEE-B532-BEC66FED3620}" type="presOf" srcId="{AEDCBD2B-F218-4B39-817C-ABC7DFD51CC0}" destId="{E9FE9167-0A82-45B0-82E8-76B5CF166A50}" srcOrd="0" destOrd="4" presId="urn:microsoft.com/office/officeart/2005/8/layout/radial2"/>
    <dgm:cxn modelId="{8C1AE3E6-91E0-46C3-A172-CAB2171D94DC}" srcId="{2F1743D7-D0E2-4EF2-8FC4-6AC7DB94C82C}" destId="{FA792801-F91A-4AFC-BA2C-3290D098B906}" srcOrd="0" destOrd="0" parTransId="{3BFF3229-E31D-4F50-B08E-A0B39C44A85F}" sibTransId="{58D8294C-F2FB-49C7-9700-1671B2F890D3}"/>
    <dgm:cxn modelId="{CBE42BE7-2081-47B6-9800-980E06DAA76D}" type="presOf" srcId="{3BFF3229-E31D-4F50-B08E-A0B39C44A85F}" destId="{722B691A-D905-4EAC-BC2F-72AE37ABA5F9}" srcOrd="0" destOrd="0" presId="urn:microsoft.com/office/officeart/2005/8/layout/radial2"/>
    <dgm:cxn modelId="{BDD50DED-3353-439A-8DD3-F86778801349}" type="presOf" srcId="{2D675B76-39D8-4570-BA45-8E2D5C5E2583}" destId="{E9FE9167-0A82-45B0-82E8-76B5CF166A50}" srcOrd="0" destOrd="0" presId="urn:microsoft.com/office/officeart/2005/8/layout/radial2"/>
    <dgm:cxn modelId="{781D08D1-3AB3-41C3-8031-04D7030545BA}" srcId="{FA792801-F91A-4AFC-BA2C-3290D098B906}" destId="{AEDCBD2B-F218-4B39-817C-ABC7DFD51CC0}" srcOrd="4" destOrd="0" parTransId="{7EBFA1B2-55BE-44E0-8F6C-1C83C05F9BA4}" sibTransId="{CBC31171-B105-47B4-8FE3-4C116FCB87F6}"/>
    <dgm:cxn modelId="{A447CCDC-C9A4-473B-B212-2B5F5644E7A0}" srcId="{FA792801-F91A-4AFC-BA2C-3290D098B906}" destId="{839B4840-2F45-4DDF-B5DE-D935A20A7BF2}" srcOrd="2" destOrd="0" parTransId="{0C037CBE-CAEC-492D-B5C3-84BDB90084F3}" sibTransId="{3D9DBD70-11A4-4EB2-87BF-524C6BBCE9C3}"/>
    <dgm:cxn modelId="{02871D3A-23C9-417B-B053-1B831DCA7025}" type="presOf" srcId="{D500E868-261F-4BC9-9DB8-B282453ECFDA}" destId="{E9FE9167-0A82-45B0-82E8-76B5CF166A50}" srcOrd="0" destOrd="3" presId="urn:microsoft.com/office/officeart/2005/8/layout/radial2"/>
    <dgm:cxn modelId="{03A6D5C0-6B10-4133-B005-EC9FA8BE40FE}" type="presOf" srcId="{839B4840-2F45-4DDF-B5DE-D935A20A7BF2}" destId="{E9FE9167-0A82-45B0-82E8-76B5CF166A50}" srcOrd="0" destOrd="2" presId="urn:microsoft.com/office/officeart/2005/8/layout/radial2"/>
    <dgm:cxn modelId="{79AA75B3-90D9-4F13-94D1-767ACF709809}" type="presOf" srcId="{2F1743D7-D0E2-4EF2-8FC4-6AC7DB94C82C}" destId="{03B9252C-73D9-42A0-95AB-0480DBF22888}" srcOrd="0" destOrd="0" presId="urn:microsoft.com/office/officeart/2005/8/layout/radial2"/>
    <dgm:cxn modelId="{E54EBE3B-161C-4AD3-A6D7-F302EA36397D}" srcId="{FA792801-F91A-4AFC-BA2C-3290D098B906}" destId="{62185537-AAC6-474A-8AFB-B22450E971EE}" srcOrd="1" destOrd="0" parTransId="{3449CC05-5E9F-42D7-B72C-F5E5F882861F}" sibTransId="{63E00CD9-6B2F-4EC7-91C0-26CC37760BBD}"/>
    <dgm:cxn modelId="{9633FC2D-A6B8-480F-981D-C7B226E5FAC4}" srcId="{FA792801-F91A-4AFC-BA2C-3290D098B906}" destId="{2D675B76-39D8-4570-BA45-8E2D5C5E2583}" srcOrd="0" destOrd="0" parTransId="{74A5E3CA-485E-47D1-B6B3-BC811844CE7B}" sibTransId="{CECBCBB0-9003-4F18-9972-10BB34CA1C2A}"/>
    <dgm:cxn modelId="{83E2881C-8E82-4217-B126-CF40F0079FFA}" type="presParOf" srcId="{03B9252C-73D9-42A0-95AB-0480DBF22888}" destId="{73FE7092-4484-4581-B4F0-4C1A53635249}" srcOrd="0" destOrd="0" presId="urn:microsoft.com/office/officeart/2005/8/layout/radial2"/>
    <dgm:cxn modelId="{35B4C266-0007-4B7D-A5AC-6083814295FA}" type="presParOf" srcId="{73FE7092-4484-4581-B4F0-4C1A53635249}" destId="{7D496D01-D5C9-4CAE-B3F7-FE41068C747F}" srcOrd="0" destOrd="0" presId="urn:microsoft.com/office/officeart/2005/8/layout/radial2"/>
    <dgm:cxn modelId="{A4449977-5BBF-4B1D-B568-60F3773C6E86}" type="presParOf" srcId="{7D496D01-D5C9-4CAE-B3F7-FE41068C747F}" destId="{762D3B59-A66B-43CF-8645-77DD86C421B7}" srcOrd="0" destOrd="0" presId="urn:microsoft.com/office/officeart/2005/8/layout/radial2"/>
    <dgm:cxn modelId="{0C2816F4-C2E0-48D1-B3A3-579843282E96}" type="presParOf" srcId="{7D496D01-D5C9-4CAE-B3F7-FE41068C747F}" destId="{20BC6E57-8BE0-405C-AD50-CD4A3637F7F4}" srcOrd="1" destOrd="0" presId="urn:microsoft.com/office/officeart/2005/8/layout/radial2"/>
    <dgm:cxn modelId="{F1106013-6891-4588-9CA7-13304BEF76DB}" type="presParOf" srcId="{73FE7092-4484-4581-B4F0-4C1A53635249}" destId="{722B691A-D905-4EAC-BC2F-72AE37ABA5F9}" srcOrd="1" destOrd="0" presId="urn:microsoft.com/office/officeart/2005/8/layout/radial2"/>
    <dgm:cxn modelId="{7A88D0D1-DB0E-483C-9AB4-1BE1544629AB}" type="presParOf" srcId="{73FE7092-4484-4581-B4F0-4C1A53635249}" destId="{01781423-6554-423D-A028-B7526E73710C}" srcOrd="2" destOrd="0" presId="urn:microsoft.com/office/officeart/2005/8/layout/radial2"/>
    <dgm:cxn modelId="{4DE8E905-550C-49D6-A20F-2C63DE1AD7C4}" type="presParOf" srcId="{01781423-6554-423D-A028-B7526E73710C}" destId="{2A5B6459-6C1C-4CC0-AB0A-0B0DC168E566}" srcOrd="0" destOrd="0" presId="urn:microsoft.com/office/officeart/2005/8/layout/radial2"/>
    <dgm:cxn modelId="{5A2D5CE9-C133-47B5-AE58-9C7BE7187AC6}" type="presParOf" srcId="{01781423-6554-423D-A028-B7526E73710C}" destId="{E9FE9167-0A82-45B0-82E8-76B5CF166A5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C68081E-8734-44EF-93DD-5F046E37AF1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41684B4-41F9-4BF7-B9CA-D45EE6C2CAEF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Grupo X</a:t>
          </a:r>
          <a:endParaRPr lang="es-ES" dirty="0">
            <a:solidFill>
              <a:schemeClr val="tx1"/>
            </a:solidFill>
          </a:endParaRPr>
        </a:p>
      </dgm:t>
    </dgm:pt>
    <dgm:pt modelId="{346BE49A-3935-4B4B-B9C7-589C8F0A55F5}" type="parTrans" cxnId="{C247FF1B-6297-4148-8057-F2FBE20CFAE2}">
      <dgm:prSet/>
      <dgm:spPr/>
      <dgm:t>
        <a:bodyPr/>
        <a:lstStyle/>
        <a:p>
          <a:endParaRPr lang="es-ES"/>
        </a:p>
      </dgm:t>
    </dgm:pt>
    <dgm:pt modelId="{7F55C1C2-6B1C-4935-AC16-CFE93E9B8E1A}" type="sibTrans" cxnId="{C247FF1B-6297-4148-8057-F2FBE20CFAE2}">
      <dgm:prSet/>
      <dgm:spPr/>
      <dgm:t>
        <a:bodyPr/>
        <a:lstStyle/>
        <a:p>
          <a:endParaRPr lang="es-ES"/>
        </a:p>
      </dgm:t>
    </dgm:pt>
    <dgm:pt modelId="{7ADC7676-9E89-4C37-9BFE-6D8447545D2D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Las personas necesitan ser observadas permanentemente. Las personas son incapaces, evitan la responsabilidad y evitan trabajar si es posible.</a:t>
          </a:r>
          <a:endParaRPr lang="es-ES" dirty="0">
            <a:solidFill>
              <a:schemeClr val="tx1"/>
            </a:solidFill>
          </a:endParaRPr>
        </a:p>
      </dgm:t>
    </dgm:pt>
    <dgm:pt modelId="{737468FD-4EC7-4EE5-A9AD-A68669B80DD1}" type="parTrans" cxnId="{B443B9A6-9678-4023-AB73-98DBDF008524}">
      <dgm:prSet/>
      <dgm:spPr/>
      <dgm:t>
        <a:bodyPr/>
        <a:lstStyle/>
        <a:p>
          <a:endParaRPr lang="es-ES"/>
        </a:p>
      </dgm:t>
    </dgm:pt>
    <dgm:pt modelId="{F84EC7D0-7D5A-403D-9EBD-301E80C0D1AF}" type="sibTrans" cxnId="{B443B9A6-9678-4023-AB73-98DBDF008524}">
      <dgm:prSet/>
      <dgm:spPr/>
      <dgm:t>
        <a:bodyPr/>
        <a:lstStyle/>
        <a:p>
          <a:endParaRPr lang="es-ES"/>
        </a:p>
      </dgm:t>
    </dgm:pt>
    <dgm:pt modelId="{CA28CBA3-1132-4584-8B4E-8DD441EEDA40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Grupo Y</a:t>
          </a:r>
          <a:endParaRPr lang="es-ES" dirty="0">
            <a:solidFill>
              <a:schemeClr val="tx1"/>
            </a:solidFill>
          </a:endParaRPr>
        </a:p>
      </dgm:t>
    </dgm:pt>
    <dgm:pt modelId="{BE91AE82-4EA2-443C-BFF6-8CF9621B2B79}" type="parTrans" cxnId="{8CD6B40A-C445-4F22-A6D2-E2B2BDF061F1}">
      <dgm:prSet/>
      <dgm:spPr/>
      <dgm:t>
        <a:bodyPr/>
        <a:lstStyle/>
        <a:p>
          <a:endParaRPr lang="es-ES"/>
        </a:p>
      </dgm:t>
    </dgm:pt>
    <dgm:pt modelId="{58C1DDC2-11BE-4B4E-BD1A-2687EB280471}" type="sibTrans" cxnId="{8CD6B40A-C445-4F22-A6D2-E2B2BDF061F1}">
      <dgm:prSet/>
      <dgm:spPr/>
      <dgm:t>
        <a:bodyPr/>
        <a:lstStyle/>
        <a:p>
          <a:endParaRPr lang="es-ES"/>
        </a:p>
      </dgm:t>
    </dgm:pt>
    <dgm:pt modelId="{DBB95216-E8A4-4AD0-AF52-1D3E15DD171A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Las personas desean trabajar sin supervisión y desean logros. Las personas pueden dirigir sus propios esfuerzos.</a:t>
          </a:r>
          <a:endParaRPr lang="es-ES" dirty="0">
            <a:solidFill>
              <a:schemeClr val="tx1"/>
            </a:solidFill>
          </a:endParaRPr>
        </a:p>
      </dgm:t>
    </dgm:pt>
    <dgm:pt modelId="{8C13A145-4A2A-48CB-BF81-E2058435D1B5}" type="parTrans" cxnId="{25273579-CB12-4C5E-A77D-47236E07FFCC}">
      <dgm:prSet/>
      <dgm:spPr/>
      <dgm:t>
        <a:bodyPr/>
        <a:lstStyle/>
        <a:p>
          <a:endParaRPr lang="es-ES"/>
        </a:p>
      </dgm:t>
    </dgm:pt>
    <dgm:pt modelId="{F554073F-7B51-49DB-86BA-01D454C80F5F}" type="sibTrans" cxnId="{25273579-CB12-4C5E-A77D-47236E07FFCC}">
      <dgm:prSet/>
      <dgm:spPr/>
      <dgm:t>
        <a:bodyPr/>
        <a:lstStyle/>
        <a:p>
          <a:endParaRPr lang="es-ES"/>
        </a:p>
      </dgm:t>
    </dgm:pt>
    <dgm:pt modelId="{F84C69A3-4638-4DF8-B25D-7DF3B7BE201B}" type="pres">
      <dgm:prSet presAssocID="{6C68081E-8734-44EF-93DD-5F046E37AF1F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AE6C8C8-AF42-4980-9F9A-1C8AEC671925}" type="pres">
      <dgm:prSet presAssocID="{041684B4-41F9-4BF7-B9CA-D45EE6C2CAEF}" presName="composite" presStyleCnt="0"/>
      <dgm:spPr/>
    </dgm:pt>
    <dgm:pt modelId="{8655D723-70DA-44B1-A02F-3DC45A61FEB8}" type="pres">
      <dgm:prSet presAssocID="{041684B4-41F9-4BF7-B9CA-D45EE6C2CAEF}" presName="imgShp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FA51E50-C3AF-45CD-88E9-99DC2DD67EFF}" type="pres">
      <dgm:prSet presAssocID="{041684B4-41F9-4BF7-B9CA-D45EE6C2CAEF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5DD93D0-B4EB-41C2-A8D5-8694D8FD00F0}" type="pres">
      <dgm:prSet presAssocID="{7F55C1C2-6B1C-4935-AC16-CFE93E9B8E1A}" presName="spacing" presStyleCnt="0"/>
      <dgm:spPr/>
    </dgm:pt>
    <dgm:pt modelId="{6DFB4EAA-6822-486C-8BF3-51F9299584A2}" type="pres">
      <dgm:prSet presAssocID="{CA28CBA3-1132-4584-8B4E-8DD441EEDA40}" presName="composite" presStyleCnt="0"/>
      <dgm:spPr/>
    </dgm:pt>
    <dgm:pt modelId="{1C06482D-51CD-4820-9447-98FAFBFD55C2}" type="pres">
      <dgm:prSet presAssocID="{CA28CBA3-1132-4584-8B4E-8DD441EEDA40}" presName="imgShp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55D90DFF-9783-48A7-9E8B-76CC602B81BE}" type="pres">
      <dgm:prSet presAssocID="{CA28CBA3-1132-4584-8B4E-8DD441EEDA40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CD6B40A-C445-4F22-A6D2-E2B2BDF061F1}" srcId="{6C68081E-8734-44EF-93DD-5F046E37AF1F}" destId="{CA28CBA3-1132-4584-8B4E-8DD441EEDA40}" srcOrd="1" destOrd="0" parTransId="{BE91AE82-4EA2-443C-BFF6-8CF9621B2B79}" sibTransId="{58C1DDC2-11BE-4B4E-BD1A-2687EB280471}"/>
    <dgm:cxn modelId="{34C83BB8-CE2D-48E4-8706-45AF1C70C3F6}" type="presOf" srcId="{CA28CBA3-1132-4584-8B4E-8DD441EEDA40}" destId="{55D90DFF-9783-48A7-9E8B-76CC602B81BE}" srcOrd="0" destOrd="0" presId="urn:microsoft.com/office/officeart/2005/8/layout/vList3"/>
    <dgm:cxn modelId="{6B27C470-2187-4B81-A964-CBB9171269C3}" type="presOf" srcId="{7ADC7676-9E89-4C37-9BFE-6D8447545D2D}" destId="{EFA51E50-C3AF-45CD-88E9-99DC2DD67EFF}" srcOrd="0" destOrd="1" presId="urn:microsoft.com/office/officeart/2005/8/layout/vList3"/>
    <dgm:cxn modelId="{4163ACFA-18F8-4A5E-99F1-37A70A7E0F5A}" type="presOf" srcId="{6C68081E-8734-44EF-93DD-5F046E37AF1F}" destId="{F84C69A3-4638-4DF8-B25D-7DF3B7BE201B}" srcOrd="0" destOrd="0" presId="urn:microsoft.com/office/officeart/2005/8/layout/vList3"/>
    <dgm:cxn modelId="{26475464-2001-42EF-9F39-2E4F3A8978AE}" type="presOf" srcId="{041684B4-41F9-4BF7-B9CA-D45EE6C2CAEF}" destId="{EFA51E50-C3AF-45CD-88E9-99DC2DD67EFF}" srcOrd="0" destOrd="0" presId="urn:microsoft.com/office/officeart/2005/8/layout/vList3"/>
    <dgm:cxn modelId="{25273579-CB12-4C5E-A77D-47236E07FFCC}" srcId="{CA28CBA3-1132-4584-8B4E-8DD441EEDA40}" destId="{DBB95216-E8A4-4AD0-AF52-1D3E15DD171A}" srcOrd="0" destOrd="0" parTransId="{8C13A145-4A2A-48CB-BF81-E2058435D1B5}" sibTransId="{F554073F-7B51-49DB-86BA-01D454C80F5F}"/>
    <dgm:cxn modelId="{B443B9A6-9678-4023-AB73-98DBDF008524}" srcId="{041684B4-41F9-4BF7-B9CA-D45EE6C2CAEF}" destId="{7ADC7676-9E89-4C37-9BFE-6D8447545D2D}" srcOrd="0" destOrd="0" parTransId="{737468FD-4EC7-4EE5-A9AD-A68669B80DD1}" sibTransId="{F84EC7D0-7D5A-403D-9EBD-301E80C0D1AF}"/>
    <dgm:cxn modelId="{A71BFFE7-C996-4716-A4D9-B8EA3764A9B0}" type="presOf" srcId="{DBB95216-E8A4-4AD0-AF52-1D3E15DD171A}" destId="{55D90DFF-9783-48A7-9E8B-76CC602B81BE}" srcOrd="0" destOrd="1" presId="urn:microsoft.com/office/officeart/2005/8/layout/vList3"/>
    <dgm:cxn modelId="{C247FF1B-6297-4148-8057-F2FBE20CFAE2}" srcId="{6C68081E-8734-44EF-93DD-5F046E37AF1F}" destId="{041684B4-41F9-4BF7-B9CA-D45EE6C2CAEF}" srcOrd="0" destOrd="0" parTransId="{346BE49A-3935-4B4B-B9C7-589C8F0A55F5}" sibTransId="{7F55C1C2-6B1C-4935-AC16-CFE93E9B8E1A}"/>
    <dgm:cxn modelId="{F2E2F2CB-BFE0-4D96-A891-47EFE733F705}" type="presParOf" srcId="{F84C69A3-4638-4DF8-B25D-7DF3B7BE201B}" destId="{DAE6C8C8-AF42-4980-9F9A-1C8AEC671925}" srcOrd="0" destOrd="0" presId="urn:microsoft.com/office/officeart/2005/8/layout/vList3"/>
    <dgm:cxn modelId="{92BCAFD7-E1D5-4CD5-8C63-B2269387AC6E}" type="presParOf" srcId="{DAE6C8C8-AF42-4980-9F9A-1C8AEC671925}" destId="{8655D723-70DA-44B1-A02F-3DC45A61FEB8}" srcOrd="0" destOrd="0" presId="urn:microsoft.com/office/officeart/2005/8/layout/vList3"/>
    <dgm:cxn modelId="{217EBCE8-0DF7-4DD6-8751-D025621C3AD5}" type="presParOf" srcId="{DAE6C8C8-AF42-4980-9F9A-1C8AEC671925}" destId="{EFA51E50-C3AF-45CD-88E9-99DC2DD67EFF}" srcOrd="1" destOrd="0" presId="urn:microsoft.com/office/officeart/2005/8/layout/vList3"/>
    <dgm:cxn modelId="{7E85362C-DDF7-492A-B469-9DBAC8BA391C}" type="presParOf" srcId="{F84C69A3-4638-4DF8-B25D-7DF3B7BE201B}" destId="{15DD93D0-B4EB-41C2-A8D5-8694D8FD00F0}" srcOrd="1" destOrd="0" presId="urn:microsoft.com/office/officeart/2005/8/layout/vList3"/>
    <dgm:cxn modelId="{549E5026-32E3-49A8-81FE-C68CCFED918C}" type="presParOf" srcId="{F84C69A3-4638-4DF8-B25D-7DF3B7BE201B}" destId="{6DFB4EAA-6822-486C-8BF3-51F9299584A2}" srcOrd="2" destOrd="0" presId="urn:microsoft.com/office/officeart/2005/8/layout/vList3"/>
    <dgm:cxn modelId="{7DF71FF0-543A-495D-B2CA-680D55ED1BC1}" type="presParOf" srcId="{6DFB4EAA-6822-486C-8BF3-51F9299584A2}" destId="{1C06482D-51CD-4820-9447-98FAFBFD55C2}" srcOrd="0" destOrd="0" presId="urn:microsoft.com/office/officeart/2005/8/layout/vList3"/>
    <dgm:cxn modelId="{AAD86A66-4FA6-46B7-9AEE-EBFADCF5FBDA}" type="presParOf" srcId="{6DFB4EAA-6822-486C-8BF3-51F9299584A2}" destId="{55D90DFF-9783-48A7-9E8B-76CC602B81B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5D66330-E7B0-45F0-9DFD-D969AE5E1EEA}" type="doc">
      <dgm:prSet loTypeId="urn:microsoft.com/office/officeart/2005/8/layout/lProcess2" loCatId="list" qsTypeId="urn:microsoft.com/office/officeart/2005/8/quickstyle/simple3" qsCatId="simple" csTypeId="urn:microsoft.com/office/officeart/2005/8/colors/colorful1" csCatId="colorful"/>
      <dgm:spPr/>
      <dgm:t>
        <a:bodyPr/>
        <a:lstStyle/>
        <a:p>
          <a:endParaRPr lang="es-ES"/>
        </a:p>
      </dgm:t>
    </dgm:pt>
    <dgm:pt modelId="{A2D4C00B-37B8-41E6-92E6-56AE342C38B6}">
      <dgm:prSet/>
      <dgm:spPr/>
      <dgm:t>
        <a:bodyPr/>
        <a:lstStyle/>
        <a:p>
          <a:pPr rtl="0"/>
          <a:r>
            <a:rPr lang="es-MX" dirty="0" smtClean="0"/>
            <a:t>Evaluación 360°</a:t>
          </a:r>
          <a:endParaRPr lang="es-ES" dirty="0"/>
        </a:p>
      </dgm:t>
    </dgm:pt>
    <dgm:pt modelId="{EE0D55BC-B7F7-4A19-A741-F821D8A453DB}" type="parTrans" cxnId="{38541AF2-417F-4676-B078-D7B7AEF9C839}">
      <dgm:prSet/>
      <dgm:spPr/>
      <dgm:t>
        <a:bodyPr/>
        <a:lstStyle/>
        <a:p>
          <a:endParaRPr lang="es-ES"/>
        </a:p>
      </dgm:t>
    </dgm:pt>
    <dgm:pt modelId="{EDD54795-78F6-4D38-8AE3-CCA57C1B3269}" type="sibTrans" cxnId="{38541AF2-417F-4676-B078-D7B7AEF9C839}">
      <dgm:prSet/>
      <dgm:spPr/>
      <dgm:t>
        <a:bodyPr/>
        <a:lstStyle/>
        <a:p>
          <a:endParaRPr lang="es-ES"/>
        </a:p>
      </dgm:t>
    </dgm:pt>
    <dgm:pt modelId="{B20EB31F-852C-405D-8B7A-32E51A993C12}">
      <dgm:prSet/>
      <dgm:spPr/>
      <dgm:t>
        <a:bodyPr/>
        <a:lstStyle/>
        <a:p>
          <a:pPr rtl="0"/>
          <a:r>
            <a:rPr lang="en-US" i="1" noProof="0" dirty="0" smtClean="0"/>
            <a:t>Stakeholders</a:t>
          </a:r>
          <a:endParaRPr lang="en-US" i="1" noProof="0" dirty="0"/>
        </a:p>
      </dgm:t>
    </dgm:pt>
    <dgm:pt modelId="{F29A4532-32F6-4E37-BF51-9629132AB918}" type="parTrans" cxnId="{6BC43E6E-CB3C-4C18-9F18-2DFD0596E18D}">
      <dgm:prSet/>
      <dgm:spPr/>
      <dgm:t>
        <a:bodyPr/>
        <a:lstStyle/>
        <a:p>
          <a:endParaRPr lang="es-ES"/>
        </a:p>
      </dgm:t>
    </dgm:pt>
    <dgm:pt modelId="{62549628-831B-4E88-82D8-4BCC4020E7D1}" type="sibTrans" cxnId="{6BC43E6E-CB3C-4C18-9F18-2DFD0596E18D}">
      <dgm:prSet/>
      <dgm:spPr/>
      <dgm:t>
        <a:bodyPr/>
        <a:lstStyle/>
        <a:p>
          <a:endParaRPr lang="es-ES"/>
        </a:p>
      </dgm:t>
    </dgm:pt>
    <dgm:pt modelId="{BF6257FA-5C68-48D6-9DCE-261F0161E215}">
      <dgm:prSet/>
      <dgm:spPr/>
      <dgm:t>
        <a:bodyPr/>
        <a:lstStyle/>
        <a:p>
          <a:pPr rtl="0"/>
          <a:r>
            <a:rPr lang="es-MX" dirty="0" smtClean="0"/>
            <a:t>Gerente de proyecto</a:t>
          </a:r>
          <a:endParaRPr lang="es-ES" dirty="0"/>
        </a:p>
      </dgm:t>
    </dgm:pt>
    <dgm:pt modelId="{70E0988B-DB8B-4C8D-B469-73A245A879CB}" type="parTrans" cxnId="{8AE76511-9FD6-41BC-A3D6-8AF37F85A5C3}">
      <dgm:prSet/>
      <dgm:spPr/>
      <dgm:t>
        <a:bodyPr/>
        <a:lstStyle/>
        <a:p>
          <a:endParaRPr lang="es-ES"/>
        </a:p>
      </dgm:t>
    </dgm:pt>
    <dgm:pt modelId="{4589941B-924D-4690-8928-5E0C56DFFEDA}" type="sibTrans" cxnId="{8AE76511-9FD6-41BC-A3D6-8AF37F85A5C3}">
      <dgm:prSet/>
      <dgm:spPr/>
      <dgm:t>
        <a:bodyPr/>
        <a:lstStyle/>
        <a:p>
          <a:endParaRPr lang="es-ES"/>
        </a:p>
      </dgm:t>
    </dgm:pt>
    <dgm:pt modelId="{52335D7B-48AD-4AA8-82C4-28B300D04998}">
      <dgm:prSet/>
      <dgm:spPr/>
      <dgm:t>
        <a:bodyPr/>
        <a:lstStyle/>
        <a:p>
          <a:pPr rtl="0"/>
          <a:r>
            <a:rPr lang="es-MX" dirty="0" smtClean="0"/>
            <a:t>Miembros del equipo</a:t>
          </a:r>
          <a:endParaRPr lang="es-ES" dirty="0"/>
        </a:p>
      </dgm:t>
    </dgm:pt>
    <dgm:pt modelId="{190FD872-9158-4041-B488-57E289AC92B4}" type="parTrans" cxnId="{AB4CFCB6-363E-4C68-BFFF-1FC548CF3DAC}">
      <dgm:prSet/>
      <dgm:spPr/>
      <dgm:t>
        <a:bodyPr/>
        <a:lstStyle/>
        <a:p>
          <a:endParaRPr lang="es-ES"/>
        </a:p>
      </dgm:t>
    </dgm:pt>
    <dgm:pt modelId="{985854F5-5CB7-4E2F-9419-B060BBA39A02}" type="sibTrans" cxnId="{AB4CFCB6-363E-4C68-BFFF-1FC548CF3DAC}">
      <dgm:prSet/>
      <dgm:spPr/>
      <dgm:t>
        <a:bodyPr/>
        <a:lstStyle/>
        <a:p>
          <a:endParaRPr lang="es-ES"/>
        </a:p>
      </dgm:t>
    </dgm:pt>
    <dgm:pt modelId="{D66D224A-9096-4F33-9F28-29C18CD4A0D4}">
      <dgm:prSet/>
      <dgm:spPr/>
      <dgm:t>
        <a:bodyPr/>
        <a:lstStyle/>
        <a:p>
          <a:pPr rtl="0"/>
          <a:r>
            <a:rPr lang="es-MX" dirty="0" smtClean="0"/>
            <a:t>Foco</a:t>
          </a:r>
          <a:endParaRPr lang="es-ES" dirty="0"/>
        </a:p>
      </dgm:t>
    </dgm:pt>
    <dgm:pt modelId="{B7176E98-E3E3-45D1-8C74-5AC03626778A}" type="parTrans" cxnId="{5D3ED4A4-A5BA-4AA9-81D3-BD6D05F12271}">
      <dgm:prSet/>
      <dgm:spPr/>
      <dgm:t>
        <a:bodyPr/>
        <a:lstStyle/>
        <a:p>
          <a:endParaRPr lang="es-ES"/>
        </a:p>
      </dgm:t>
    </dgm:pt>
    <dgm:pt modelId="{76999657-6B66-4CED-9C45-8EFB822681AD}" type="sibTrans" cxnId="{5D3ED4A4-A5BA-4AA9-81D3-BD6D05F12271}">
      <dgm:prSet/>
      <dgm:spPr/>
      <dgm:t>
        <a:bodyPr/>
        <a:lstStyle/>
        <a:p>
          <a:endParaRPr lang="es-ES"/>
        </a:p>
      </dgm:t>
    </dgm:pt>
    <dgm:pt modelId="{2EB6F7C3-B4FF-478F-9C24-FCE29710C515}">
      <dgm:prSet/>
      <dgm:spPr/>
      <dgm:t>
        <a:bodyPr/>
        <a:lstStyle/>
        <a:p>
          <a:pPr rtl="0"/>
          <a:r>
            <a:rPr lang="es-MX" dirty="0" smtClean="0"/>
            <a:t>Incrementar la productividad del equipo</a:t>
          </a:r>
          <a:endParaRPr lang="es-ES" dirty="0"/>
        </a:p>
      </dgm:t>
    </dgm:pt>
    <dgm:pt modelId="{781105FE-5938-41A5-B315-24914B063D6D}" type="parTrans" cxnId="{E120789D-A625-40F7-937B-939AAB335ECA}">
      <dgm:prSet/>
      <dgm:spPr/>
      <dgm:t>
        <a:bodyPr/>
        <a:lstStyle/>
        <a:p>
          <a:endParaRPr lang="es-ES"/>
        </a:p>
      </dgm:t>
    </dgm:pt>
    <dgm:pt modelId="{443DF596-387C-413A-BDED-29F78C32354C}" type="sibTrans" cxnId="{E120789D-A625-40F7-937B-939AAB335ECA}">
      <dgm:prSet/>
      <dgm:spPr/>
      <dgm:t>
        <a:bodyPr/>
        <a:lstStyle/>
        <a:p>
          <a:endParaRPr lang="es-ES"/>
        </a:p>
      </dgm:t>
    </dgm:pt>
    <dgm:pt modelId="{A8C3EC02-74FB-45E1-ACB1-F714B043780E}">
      <dgm:prSet/>
      <dgm:spPr/>
      <dgm:t>
        <a:bodyPr/>
        <a:lstStyle/>
        <a:p>
          <a:pPr rtl="0"/>
          <a:r>
            <a:rPr lang="es-MX" dirty="0" smtClean="0"/>
            <a:t>Mitigar los efectos negativos de desafíos y elementos personales</a:t>
          </a:r>
          <a:endParaRPr lang="es-ES" dirty="0"/>
        </a:p>
      </dgm:t>
    </dgm:pt>
    <dgm:pt modelId="{437EEE96-ECA2-4293-AB34-20B026319016}" type="parTrans" cxnId="{83B6AF22-F44E-4E35-9105-417B610F0DB1}">
      <dgm:prSet/>
      <dgm:spPr/>
      <dgm:t>
        <a:bodyPr/>
        <a:lstStyle/>
        <a:p>
          <a:endParaRPr lang="es-ES"/>
        </a:p>
      </dgm:t>
    </dgm:pt>
    <dgm:pt modelId="{12C40030-F37E-488D-A3A0-4DE9A0959B96}" type="sibTrans" cxnId="{83B6AF22-F44E-4E35-9105-417B610F0DB1}">
      <dgm:prSet/>
      <dgm:spPr/>
      <dgm:t>
        <a:bodyPr/>
        <a:lstStyle/>
        <a:p>
          <a:endParaRPr lang="es-ES"/>
        </a:p>
      </dgm:t>
    </dgm:pt>
    <dgm:pt modelId="{F8A1E919-F865-43DA-A152-9CA4331017DC}" type="pres">
      <dgm:prSet presAssocID="{B5D66330-E7B0-45F0-9DFD-D969AE5E1EE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6B5A925-5DC6-485E-8CBE-4D86736880FE}" type="pres">
      <dgm:prSet presAssocID="{A2D4C00B-37B8-41E6-92E6-56AE342C38B6}" presName="compNode" presStyleCnt="0"/>
      <dgm:spPr/>
    </dgm:pt>
    <dgm:pt modelId="{7C6E78B1-77A6-4FD0-B429-1F04642B6E32}" type="pres">
      <dgm:prSet presAssocID="{A2D4C00B-37B8-41E6-92E6-56AE342C38B6}" presName="aNode" presStyleLbl="bgShp" presStyleIdx="0" presStyleCnt="2"/>
      <dgm:spPr/>
      <dgm:t>
        <a:bodyPr/>
        <a:lstStyle/>
        <a:p>
          <a:endParaRPr lang="es-ES"/>
        </a:p>
      </dgm:t>
    </dgm:pt>
    <dgm:pt modelId="{63493D1A-CEE4-4E46-B38E-0C8CB1E86FCE}" type="pres">
      <dgm:prSet presAssocID="{A2D4C00B-37B8-41E6-92E6-56AE342C38B6}" presName="textNode" presStyleLbl="bgShp" presStyleIdx="0" presStyleCnt="2"/>
      <dgm:spPr/>
      <dgm:t>
        <a:bodyPr/>
        <a:lstStyle/>
        <a:p>
          <a:endParaRPr lang="es-ES"/>
        </a:p>
      </dgm:t>
    </dgm:pt>
    <dgm:pt modelId="{5C2B52D2-9847-49E2-ABEF-AEF7FF1A7E9F}" type="pres">
      <dgm:prSet presAssocID="{A2D4C00B-37B8-41E6-92E6-56AE342C38B6}" presName="compChildNode" presStyleCnt="0"/>
      <dgm:spPr/>
    </dgm:pt>
    <dgm:pt modelId="{0B8A410E-11A0-4707-87FE-F23DFA5B56B5}" type="pres">
      <dgm:prSet presAssocID="{A2D4C00B-37B8-41E6-92E6-56AE342C38B6}" presName="theInnerList" presStyleCnt="0"/>
      <dgm:spPr/>
    </dgm:pt>
    <dgm:pt modelId="{9D4F9448-7DA1-4A4F-92B9-C8979398AACF}" type="pres">
      <dgm:prSet presAssocID="{B20EB31F-852C-405D-8B7A-32E51A993C12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F6ED9C-BD30-45B7-A0C1-FF6EFD5436E6}" type="pres">
      <dgm:prSet presAssocID="{B20EB31F-852C-405D-8B7A-32E51A993C12}" presName="aSpace2" presStyleCnt="0"/>
      <dgm:spPr/>
    </dgm:pt>
    <dgm:pt modelId="{B1E0D916-6048-40C4-89CC-8B88BD25EF75}" type="pres">
      <dgm:prSet presAssocID="{BF6257FA-5C68-48D6-9DCE-261F0161E215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4396C12-330D-480D-AC16-72AE38E29CE9}" type="pres">
      <dgm:prSet presAssocID="{BF6257FA-5C68-48D6-9DCE-261F0161E215}" presName="aSpace2" presStyleCnt="0"/>
      <dgm:spPr/>
    </dgm:pt>
    <dgm:pt modelId="{D39516C2-0EB8-46EC-B880-15B0A1A56935}" type="pres">
      <dgm:prSet presAssocID="{52335D7B-48AD-4AA8-82C4-28B300D04998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6CF613-60F2-4B59-88DE-776B76FF429D}" type="pres">
      <dgm:prSet presAssocID="{A2D4C00B-37B8-41E6-92E6-56AE342C38B6}" presName="aSpace" presStyleCnt="0"/>
      <dgm:spPr/>
    </dgm:pt>
    <dgm:pt modelId="{C59357F8-89E7-4473-939C-DA88510B6FA9}" type="pres">
      <dgm:prSet presAssocID="{D66D224A-9096-4F33-9F28-29C18CD4A0D4}" presName="compNode" presStyleCnt="0"/>
      <dgm:spPr/>
    </dgm:pt>
    <dgm:pt modelId="{712984C4-60DA-42D2-AD8A-B0BFDF6E7412}" type="pres">
      <dgm:prSet presAssocID="{D66D224A-9096-4F33-9F28-29C18CD4A0D4}" presName="aNode" presStyleLbl="bgShp" presStyleIdx="1" presStyleCnt="2"/>
      <dgm:spPr/>
      <dgm:t>
        <a:bodyPr/>
        <a:lstStyle/>
        <a:p>
          <a:endParaRPr lang="es-ES"/>
        </a:p>
      </dgm:t>
    </dgm:pt>
    <dgm:pt modelId="{2F21C75B-99A0-45D7-8CBC-2E833DAA48F0}" type="pres">
      <dgm:prSet presAssocID="{D66D224A-9096-4F33-9F28-29C18CD4A0D4}" presName="textNode" presStyleLbl="bgShp" presStyleIdx="1" presStyleCnt="2"/>
      <dgm:spPr/>
      <dgm:t>
        <a:bodyPr/>
        <a:lstStyle/>
        <a:p>
          <a:endParaRPr lang="es-ES"/>
        </a:p>
      </dgm:t>
    </dgm:pt>
    <dgm:pt modelId="{758C1D11-51B6-4478-B88C-28834F8CA265}" type="pres">
      <dgm:prSet presAssocID="{D66D224A-9096-4F33-9F28-29C18CD4A0D4}" presName="compChildNode" presStyleCnt="0"/>
      <dgm:spPr/>
    </dgm:pt>
    <dgm:pt modelId="{999FDE4B-9D4B-47EB-B49C-0D51AA01A88E}" type="pres">
      <dgm:prSet presAssocID="{D66D224A-9096-4F33-9F28-29C18CD4A0D4}" presName="theInnerList" presStyleCnt="0"/>
      <dgm:spPr/>
    </dgm:pt>
    <dgm:pt modelId="{F85673C1-00A6-49FA-9708-B63CEEF2660D}" type="pres">
      <dgm:prSet presAssocID="{2EB6F7C3-B4FF-478F-9C24-FCE29710C515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38769B5-9FBE-474A-8330-E0E5503F559F}" type="pres">
      <dgm:prSet presAssocID="{2EB6F7C3-B4FF-478F-9C24-FCE29710C515}" presName="aSpace2" presStyleCnt="0"/>
      <dgm:spPr/>
    </dgm:pt>
    <dgm:pt modelId="{DC07E5EE-BB77-424E-A996-2628A3357E09}" type="pres">
      <dgm:prSet presAssocID="{A8C3EC02-74FB-45E1-ACB1-F714B043780E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B4CFCB6-363E-4C68-BFFF-1FC548CF3DAC}" srcId="{A2D4C00B-37B8-41E6-92E6-56AE342C38B6}" destId="{52335D7B-48AD-4AA8-82C4-28B300D04998}" srcOrd="2" destOrd="0" parTransId="{190FD872-9158-4041-B488-57E289AC92B4}" sibTransId="{985854F5-5CB7-4E2F-9419-B060BBA39A02}"/>
    <dgm:cxn modelId="{0848AC36-A168-408A-92F2-635D12F39422}" type="presOf" srcId="{B5D66330-E7B0-45F0-9DFD-D969AE5E1EEA}" destId="{F8A1E919-F865-43DA-A152-9CA4331017DC}" srcOrd="0" destOrd="0" presId="urn:microsoft.com/office/officeart/2005/8/layout/lProcess2"/>
    <dgm:cxn modelId="{25CC2FBE-60F4-4651-956F-5A15F73A348A}" type="presOf" srcId="{A2D4C00B-37B8-41E6-92E6-56AE342C38B6}" destId="{7C6E78B1-77A6-4FD0-B429-1F04642B6E32}" srcOrd="0" destOrd="0" presId="urn:microsoft.com/office/officeart/2005/8/layout/lProcess2"/>
    <dgm:cxn modelId="{5D3ED4A4-A5BA-4AA9-81D3-BD6D05F12271}" srcId="{B5D66330-E7B0-45F0-9DFD-D969AE5E1EEA}" destId="{D66D224A-9096-4F33-9F28-29C18CD4A0D4}" srcOrd="1" destOrd="0" parTransId="{B7176E98-E3E3-45D1-8C74-5AC03626778A}" sibTransId="{76999657-6B66-4CED-9C45-8EFB822681AD}"/>
    <dgm:cxn modelId="{7BE6584A-C425-4675-9D07-347654231154}" type="presOf" srcId="{D66D224A-9096-4F33-9F28-29C18CD4A0D4}" destId="{2F21C75B-99A0-45D7-8CBC-2E833DAA48F0}" srcOrd="1" destOrd="0" presId="urn:microsoft.com/office/officeart/2005/8/layout/lProcess2"/>
    <dgm:cxn modelId="{44C83B67-C130-4D01-8336-6F910288857A}" type="presOf" srcId="{A8C3EC02-74FB-45E1-ACB1-F714B043780E}" destId="{DC07E5EE-BB77-424E-A996-2628A3357E09}" srcOrd="0" destOrd="0" presId="urn:microsoft.com/office/officeart/2005/8/layout/lProcess2"/>
    <dgm:cxn modelId="{05D59CC4-EBDA-4E64-8CF7-D9F45C9FF011}" type="presOf" srcId="{2EB6F7C3-B4FF-478F-9C24-FCE29710C515}" destId="{F85673C1-00A6-49FA-9708-B63CEEF2660D}" srcOrd="0" destOrd="0" presId="urn:microsoft.com/office/officeart/2005/8/layout/lProcess2"/>
    <dgm:cxn modelId="{8AE76511-9FD6-41BC-A3D6-8AF37F85A5C3}" srcId="{A2D4C00B-37B8-41E6-92E6-56AE342C38B6}" destId="{BF6257FA-5C68-48D6-9DCE-261F0161E215}" srcOrd="1" destOrd="0" parTransId="{70E0988B-DB8B-4C8D-B469-73A245A879CB}" sibTransId="{4589941B-924D-4690-8928-5E0C56DFFEDA}"/>
    <dgm:cxn modelId="{EE5EDB9C-08ED-4A28-9922-2B9DFDBFA47A}" type="presOf" srcId="{D66D224A-9096-4F33-9F28-29C18CD4A0D4}" destId="{712984C4-60DA-42D2-AD8A-B0BFDF6E7412}" srcOrd="0" destOrd="0" presId="urn:microsoft.com/office/officeart/2005/8/layout/lProcess2"/>
    <dgm:cxn modelId="{3017B0E9-A4F8-4F7E-B18B-29548ADA7AA8}" type="presOf" srcId="{52335D7B-48AD-4AA8-82C4-28B300D04998}" destId="{D39516C2-0EB8-46EC-B880-15B0A1A56935}" srcOrd="0" destOrd="0" presId="urn:microsoft.com/office/officeart/2005/8/layout/lProcess2"/>
    <dgm:cxn modelId="{7383B2E9-5A27-4B34-A726-C216E39A1AC2}" type="presOf" srcId="{BF6257FA-5C68-48D6-9DCE-261F0161E215}" destId="{B1E0D916-6048-40C4-89CC-8B88BD25EF75}" srcOrd="0" destOrd="0" presId="urn:microsoft.com/office/officeart/2005/8/layout/lProcess2"/>
    <dgm:cxn modelId="{83B6AF22-F44E-4E35-9105-417B610F0DB1}" srcId="{D66D224A-9096-4F33-9F28-29C18CD4A0D4}" destId="{A8C3EC02-74FB-45E1-ACB1-F714B043780E}" srcOrd="1" destOrd="0" parTransId="{437EEE96-ECA2-4293-AB34-20B026319016}" sibTransId="{12C40030-F37E-488D-A3A0-4DE9A0959B96}"/>
    <dgm:cxn modelId="{B1CDFDC5-F3AB-42E2-8642-42944A7D33D3}" type="presOf" srcId="{B20EB31F-852C-405D-8B7A-32E51A993C12}" destId="{9D4F9448-7DA1-4A4F-92B9-C8979398AACF}" srcOrd="0" destOrd="0" presId="urn:microsoft.com/office/officeart/2005/8/layout/lProcess2"/>
    <dgm:cxn modelId="{6BC43E6E-CB3C-4C18-9F18-2DFD0596E18D}" srcId="{A2D4C00B-37B8-41E6-92E6-56AE342C38B6}" destId="{B20EB31F-852C-405D-8B7A-32E51A993C12}" srcOrd="0" destOrd="0" parTransId="{F29A4532-32F6-4E37-BF51-9629132AB918}" sibTransId="{62549628-831B-4E88-82D8-4BCC4020E7D1}"/>
    <dgm:cxn modelId="{72F42AF3-F99E-4734-8D0E-56B470688CA2}" type="presOf" srcId="{A2D4C00B-37B8-41E6-92E6-56AE342C38B6}" destId="{63493D1A-CEE4-4E46-B38E-0C8CB1E86FCE}" srcOrd="1" destOrd="0" presId="urn:microsoft.com/office/officeart/2005/8/layout/lProcess2"/>
    <dgm:cxn modelId="{E120789D-A625-40F7-937B-939AAB335ECA}" srcId="{D66D224A-9096-4F33-9F28-29C18CD4A0D4}" destId="{2EB6F7C3-B4FF-478F-9C24-FCE29710C515}" srcOrd="0" destOrd="0" parTransId="{781105FE-5938-41A5-B315-24914B063D6D}" sibTransId="{443DF596-387C-413A-BDED-29F78C32354C}"/>
    <dgm:cxn modelId="{38541AF2-417F-4676-B078-D7B7AEF9C839}" srcId="{B5D66330-E7B0-45F0-9DFD-D969AE5E1EEA}" destId="{A2D4C00B-37B8-41E6-92E6-56AE342C38B6}" srcOrd="0" destOrd="0" parTransId="{EE0D55BC-B7F7-4A19-A741-F821D8A453DB}" sibTransId="{EDD54795-78F6-4D38-8AE3-CCA57C1B3269}"/>
    <dgm:cxn modelId="{4FB5B894-28CD-471A-A806-4464C7610CE1}" type="presParOf" srcId="{F8A1E919-F865-43DA-A152-9CA4331017DC}" destId="{96B5A925-5DC6-485E-8CBE-4D86736880FE}" srcOrd="0" destOrd="0" presId="urn:microsoft.com/office/officeart/2005/8/layout/lProcess2"/>
    <dgm:cxn modelId="{F562ACC0-5AE2-4098-A82D-024CE29DF5AC}" type="presParOf" srcId="{96B5A925-5DC6-485E-8CBE-4D86736880FE}" destId="{7C6E78B1-77A6-4FD0-B429-1F04642B6E32}" srcOrd="0" destOrd="0" presId="urn:microsoft.com/office/officeart/2005/8/layout/lProcess2"/>
    <dgm:cxn modelId="{C9C73C0C-B1FF-4C32-8561-65223F3B7C58}" type="presParOf" srcId="{96B5A925-5DC6-485E-8CBE-4D86736880FE}" destId="{63493D1A-CEE4-4E46-B38E-0C8CB1E86FCE}" srcOrd="1" destOrd="0" presId="urn:microsoft.com/office/officeart/2005/8/layout/lProcess2"/>
    <dgm:cxn modelId="{EB309D44-43B7-4359-B528-A270A982404F}" type="presParOf" srcId="{96B5A925-5DC6-485E-8CBE-4D86736880FE}" destId="{5C2B52D2-9847-49E2-ABEF-AEF7FF1A7E9F}" srcOrd="2" destOrd="0" presId="urn:microsoft.com/office/officeart/2005/8/layout/lProcess2"/>
    <dgm:cxn modelId="{5E785A4A-DE4A-48DD-952C-84CD98AABCDB}" type="presParOf" srcId="{5C2B52D2-9847-49E2-ABEF-AEF7FF1A7E9F}" destId="{0B8A410E-11A0-4707-87FE-F23DFA5B56B5}" srcOrd="0" destOrd="0" presId="urn:microsoft.com/office/officeart/2005/8/layout/lProcess2"/>
    <dgm:cxn modelId="{53583E4E-19C7-4995-ABDF-15D1C80B2D3B}" type="presParOf" srcId="{0B8A410E-11A0-4707-87FE-F23DFA5B56B5}" destId="{9D4F9448-7DA1-4A4F-92B9-C8979398AACF}" srcOrd="0" destOrd="0" presId="urn:microsoft.com/office/officeart/2005/8/layout/lProcess2"/>
    <dgm:cxn modelId="{25556B59-0938-4E7F-98E8-5FDFDCAFD66B}" type="presParOf" srcId="{0B8A410E-11A0-4707-87FE-F23DFA5B56B5}" destId="{58F6ED9C-BD30-45B7-A0C1-FF6EFD5436E6}" srcOrd="1" destOrd="0" presId="urn:microsoft.com/office/officeart/2005/8/layout/lProcess2"/>
    <dgm:cxn modelId="{A0FDD4E5-F466-46AA-A1CF-B5A12A9DA6ED}" type="presParOf" srcId="{0B8A410E-11A0-4707-87FE-F23DFA5B56B5}" destId="{B1E0D916-6048-40C4-89CC-8B88BD25EF75}" srcOrd="2" destOrd="0" presId="urn:microsoft.com/office/officeart/2005/8/layout/lProcess2"/>
    <dgm:cxn modelId="{B81393F3-7EF7-4EBC-91D6-A66F0E58D223}" type="presParOf" srcId="{0B8A410E-11A0-4707-87FE-F23DFA5B56B5}" destId="{94396C12-330D-480D-AC16-72AE38E29CE9}" srcOrd="3" destOrd="0" presId="urn:microsoft.com/office/officeart/2005/8/layout/lProcess2"/>
    <dgm:cxn modelId="{849692F0-256E-4240-87E4-72512B293192}" type="presParOf" srcId="{0B8A410E-11A0-4707-87FE-F23DFA5B56B5}" destId="{D39516C2-0EB8-46EC-B880-15B0A1A56935}" srcOrd="4" destOrd="0" presId="urn:microsoft.com/office/officeart/2005/8/layout/lProcess2"/>
    <dgm:cxn modelId="{48F273E1-57A1-4AE3-870F-0C889789686D}" type="presParOf" srcId="{F8A1E919-F865-43DA-A152-9CA4331017DC}" destId="{6F6CF613-60F2-4B59-88DE-776B76FF429D}" srcOrd="1" destOrd="0" presId="urn:microsoft.com/office/officeart/2005/8/layout/lProcess2"/>
    <dgm:cxn modelId="{E4101C4C-079F-4A58-9278-0F9B618E4957}" type="presParOf" srcId="{F8A1E919-F865-43DA-A152-9CA4331017DC}" destId="{C59357F8-89E7-4473-939C-DA88510B6FA9}" srcOrd="2" destOrd="0" presId="urn:microsoft.com/office/officeart/2005/8/layout/lProcess2"/>
    <dgm:cxn modelId="{006C768C-113C-4D38-8BC7-932855EC04BA}" type="presParOf" srcId="{C59357F8-89E7-4473-939C-DA88510B6FA9}" destId="{712984C4-60DA-42D2-AD8A-B0BFDF6E7412}" srcOrd="0" destOrd="0" presId="urn:microsoft.com/office/officeart/2005/8/layout/lProcess2"/>
    <dgm:cxn modelId="{3A87F3FA-E7C5-4AAE-AEC1-1430C4B8672F}" type="presParOf" srcId="{C59357F8-89E7-4473-939C-DA88510B6FA9}" destId="{2F21C75B-99A0-45D7-8CBC-2E833DAA48F0}" srcOrd="1" destOrd="0" presId="urn:microsoft.com/office/officeart/2005/8/layout/lProcess2"/>
    <dgm:cxn modelId="{1EFA611B-C09C-47EA-8BE4-62582D8BF326}" type="presParOf" srcId="{C59357F8-89E7-4473-939C-DA88510B6FA9}" destId="{758C1D11-51B6-4478-B88C-28834F8CA265}" srcOrd="2" destOrd="0" presId="urn:microsoft.com/office/officeart/2005/8/layout/lProcess2"/>
    <dgm:cxn modelId="{3AF8722A-1D18-4A7E-B1D4-6BF8E2BEE9F9}" type="presParOf" srcId="{758C1D11-51B6-4478-B88C-28834F8CA265}" destId="{999FDE4B-9D4B-47EB-B49C-0D51AA01A88E}" srcOrd="0" destOrd="0" presId="urn:microsoft.com/office/officeart/2005/8/layout/lProcess2"/>
    <dgm:cxn modelId="{0B1CD3EF-E730-4578-91BA-64B19771749C}" type="presParOf" srcId="{999FDE4B-9D4B-47EB-B49C-0D51AA01A88E}" destId="{F85673C1-00A6-49FA-9708-B63CEEF2660D}" srcOrd="0" destOrd="0" presId="urn:microsoft.com/office/officeart/2005/8/layout/lProcess2"/>
    <dgm:cxn modelId="{C839FFAE-81C3-4AEB-8A3C-4217BD31EB7A}" type="presParOf" srcId="{999FDE4B-9D4B-47EB-B49C-0D51AA01A88E}" destId="{138769B5-9FBE-474A-8330-E0E5503F559F}" srcOrd="1" destOrd="0" presId="urn:microsoft.com/office/officeart/2005/8/layout/lProcess2"/>
    <dgm:cxn modelId="{4ED0D8BE-C283-4E63-AFD2-43E2CFFEAE61}" type="presParOf" srcId="{999FDE4B-9D4B-47EB-B49C-0D51AA01A88E}" destId="{DC07E5EE-BB77-424E-A996-2628A3357E0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7C95A60-9233-437D-9EAD-19AE68A0F6EF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8BA20BE-F29E-4876-B050-F95DE2CC8945}">
      <dgm:prSet/>
      <dgm:spPr/>
      <dgm:t>
        <a:bodyPr/>
        <a:lstStyle/>
        <a:p>
          <a:pPr rtl="0"/>
          <a:r>
            <a:rPr lang="es-ES_tradnl" dirty="0" smtClean="0"/>
            <a:t>Comunicación entre los miembros</a:t>
          </a:r>
          <a:endParaRPr lang="es-ES" dirty="0"/>
        </a:p>
      </dgm:t>
    </dgm:pt>
    <dgm:pt modelId="{DD48D752-BC95-4AA5-92AE-693A7EAD534D}" type="parTrans" cxnId="{7184C783-07EB-4DEC-B11F-6746C2A7221E}">
      <dgm:prSet/>
      <dgm:spPr/>
      <dgm:t>
        <a:bodyPr/>
        <a:lstStyle/>
        <a:p>
          <a:endParaRPr lang="es-ES"/>
        </a:p>
      </dgm:t>
    </dgm:pt>
    <dgm:pt modelId="{99F6556D-BEE9-4ED5-87CA-25D5BF83372C}" type="sibTrans" cxnId="{7184C783-07EB-4DEC-B11F-6746C2A7221E}">
      <dgm:prSet/>
      <dgm:spPr/>
      <dgm:t>
        <a:bodyPr/>
        <a:lstStyle/>
        <a:p>
          <a:endParaRPr lang="es-ES"/>
        </a:p>
      </dgm:t>
    </dgm:pt>
    <dgm:pt modelId="{EACEBEF4-3364-44BD-A256-C1934EFE78A0}">
      <dgm:prSet/>
      <dgm:spPr/>
      <dgm:t>
        <a:bodyPr/>
        <a:lstStyle/>
        <a:p>
          <a:pPr rtl="0"/>
          <a:r>
            <a:rPr lang="es-ES_tradnl" dirty="0" smtClean="0"/>
            <a:t>Visibilidad</a:t>
          </a:r>
          <a:endParaRPr lang="es-ES" dirty="0"/>
        </a:p>
      </dgm:t>
    </dgm:pt>
    <dgm:pt modelId="{E9173F2C-A250-4F43-9291-1A7A9689D5F9}" type="parTrans" cxnId="{DC752F71-D600-49CB-9AAD-6A8F83F38FAC}">
      <dgm:prSet/>
      <dgm:spPr/>
      <dgm:t>
        <a:bodyPr/>
        <a:lstStyle/>
        <a:p>
          <a:endParaRPr lang="es-ES"/>
        </a:p>
      </dgm:t>
    </dgm:pt>
    <dgm:pt modelId="{A83DBD11-5D0F-4482-874C-993F1D7DCE9A}" type="sibTrans" cxnId="{DC752F71-D600-49CB-9AAD-6A8F83F38FAC}">
      <dgm:prSet/>
      <dgm:spPr/>
      <dgm:t>
        <a:bodyPr/>
        <a:lstStyle/>
        <a:p>
          <a:endParaRPr lang="es-ES"/>
        </a:p>
      </dgm:t>
    </dgm:pt>
    <dgm:pt modelId="{E4ECD2CB-2ACD-4E5A-8F28-E4257CC29351}">
      <dgm:prSet/>
      <dgm:spPr/>
      <dgm:t>
        <a:bodyPr/>
        <a:lstStyle/>
        <a:p>
          <a:pPr rtl="0"/>
          <a:r>
            <a:rPr lang="es-ES_tradnl" dirty="0" smtClean="0"/>
            <a:t>Todos los miembros están en contacto</a:t>
          </a:r>
          <a:endParaRPr lang="es-ES" dirty="0"/>
        </a:p>
      </dgm:t>
    </dgm:pt>
    <dgm:pt modelId="{17779182-D998-412F-B887-8896838B695C}" type="parTrans" cxnId="{CE2AF457-2A42-4C20-926D-0E39DF68FE14}">
      <dgm:prSet/>
      <dgm:spPr/>
      <dgm:t>
        <a:bodyPr/>
        <a:lstStyle/>
        <a:p>
          <a:endParaRPr lang="es-ES"/>
        </a:p>
      </dgm:t>
    </dgm:pt>
    <dgm:pt modelId="{56CF85BA-FB13-4D9E-A683-2EC5F39BA7CB}" type="sibTrans" cxnId="{CE2AF457-2A42-4C20-926D-0E39DF68FE14}">
      <dgm:prSet/>
      <dgm:spPr/>
      <dgm:t>
        <a:bodyPr/>
        <a:lstStyle/>
        <a:p>
          <a:endParaRPr lang="es-ES"/>
        </a:p>
      </dgm:t>
    </dgm:pt>
    <dgm:pt modelId="{161DF857-8ABC-435A-978F-06D52BFDFF3C}">
      <dgm:prSet/>
      <dgm:spPr/>
      <dgm:t>
        <a:bodyPr/>
        <a:lstStyle/>
        <a:p>
          <a:pPr rtl="0"/>
          <a:r>
            <a:rPr lang="es-ES_tradnl" dirty="0" smtClean="0"/>
            <a:t>No hay agendas ocultas</a:t>
          </a:r>
          <a:endParaRPr lang="es-ES" dirty="0"/>
        </a:p>
      </dgm:t>
    </dgm:pt>
    <dgm:pt modelId="{D2425A02-0104-4F60-BB92-48A278E32024}" type="parTrans" cxnId="{35812F7B-9C73-4E32-A970-E7F16C706F39}">
      <dgm:prSet/>
      <dgm:spPr/>
      <dgm:t>
        <a:bodyPr/>
        <a:lstStyle/>
        <a:p>
          <a:endParaRPr lang="es-ES"/>
        </a:p>
      </dgm:t>
    </dgm:pt>
    <dgm:pt modelId="{9FF2E1B0-58A8-433B-BF10-CBA8F899CB6A}" type="sibTrans" cxnId="{35812F7B-9C73-4E32-A970-E7F16C706F39}">
      <dgm:prSet/>
      <dgm:spPr/>
      <dgm:t>
        <a:bodyPr/>
        <a:lstStyle/>
        <a:p>
          <a:endParaRPr lang="es-ES"/>
        </a:p>
      </dgm:t>
    </dgm:pt>
    <dgm:pt modelId="{2C012CA7-3BBC-492E-8D0C-34497DDB3975}">
      <dgm:prSet/>
      <dgm:spPr/>
      <dgm:t>
        <a:bodyPr/>
        <a:lstStyle/>
        <a:p>
          <a:pPr rtl="0"/>
          <a:r>
            <a:rPr lang="es-ES_tradnl" dirty="0" smtClean="0"/>
            <a:t>Todos los hechos del proyecto son conocidos</a:t>
          </a:r>
          <a:endParaRPr lang="es-ES" dirty="0"/>
        </a:p>
      </dgm:t>
    </dgm:pt>
    <dgm:pt modelId="{5DDF34BC-10EC-479A-B12D-2AA759692280}" type="parTrans" cxnId="{843B1781-A0A3-44C7-A9FC-B1D34ACB6A12}">
      <dgm:prSet/>
      <dgm:spPr/>
      <dgm:t>
        <a:bodyPr/>
        <a:lstStyle/>
        <a:p>
          <a:endParaRPr lang="es-ES"/>
        </a:p>
      </dgm:t>
    </dgm:pt>
    <dgm:pt modelId="{01461287-743D-48EA-ABF0-3FC7B398A310}" type="sibTrans" cxnId="{843B1781-A0A3-44C7-A9FC-B1D34ACB6A12}">
      <dgm:prSet/>
      <dgm:spPr/>
      <dgm:t>
        <a:bodyPr/>
        <a:lstStyle/>
        <a:p>
          <a:endParaRPr lang="es-ES"/>
        </a:p>
      </dgm:t>
    </dgm:pt>
    <dgm:pt modelId="{3C0DC159-C4B8-4EF5-99F5-A33D61DD472B}">
      <dgm:prSet/>
      <dgm:spPr/>
      <dgm:t>
        <a:bodyPr/>
        <a:lstStyle/>
        <a:p>
          <a:pPr rtl="0"/>
          <a:r>
            <a:rPr lang="es-ES_tradnl" dirty="0" smtClean="0"/>
            <a:t>Escuchar</a:t>
          </a:r>
          <a:endParaRPr lang="es-ES" dirty="0"/>
        </a:p>
      </dgm:t>
    </dgm:pt>
    <dgm:pt modelId="{8AC6D5D8-9DCC-4DBB-A115-7028B790784F}" type="parTrans" cxnId="{83E077BD-9EE5-41A4-B4BA-6F4C951DD439}">
      <dgm:prSet/>
      <dgm:spPr/>
      <dgm:t>
        <a:bodyPr/>
        <a:lstStyle/>
        <a:p>
          <a:endParaRPr lang="es-ES"/>
        </a:p>
      </dgm:t>
    </dgm:pt>
    <dgm:pt modelId="{69D04CAC-933E-43D6-8B71-69F10E6E3FE4}" type="sibTrans" cxnId="{83E077BD-9EE5-41A4-B4BA-6F4C951DD439}">
      <dgm:prSet/>
      <dgm:spPr/>
      <dgm:t>
        <a:bodyPr/>
        <a:lstStyle/>
        <a:p>
          <a:endParaRPr lang="es-ES"/>
        </a:p>
      </dgm:t>
    </dgm:pt>
    <dgm:pt modelId="{07E74D20-F77D-455F-BE47-E1D47A4F16F6}">
      <dgm:prSet/>
      <dgm:spPr/>
      <dgm:t>
        <a:bodyPr/>
        <a:lstStyle/>
        <a:p>
          <a:pPr rtl="0"/>
          <a:r>
            <a:rPr lang="es-ES_tradnl" dirty="0" smtClean="0"/>
            <a:t>Activa, con la intención de entender</a:t>
          </a:r>
          <a:endParaRPr lang="es-ES" dirty="0"/>
        </a:p>
      </dgm:t>
    </dgm:pt>
    <dgm:pt modelId="{EE2FBE63-82CE-4CA5-8EC4-56B222D62CFF}" type="parTrans" cxnId="{30FDC50A-DF3E-4E35-B69D-A798D30E7DFA}">
      <dgm:prSet/>
      <dgm:spPr/>
      <dgm:t>
        <a:bodyPr/>
        <a:lstStyle/>
        <a:p>
          <a:endParaRPr lang="es-ES"/>
        </a:p>
      </dgm:t>
    </dgm:pt>
    <dgm:pt modelId="{1201D028-B63B-4E9B-8671-8038337744EF}" type="sibTrans" cxnId="{30FDC50A-DF3E-4E35-B69D-A798D30E7DFA}">
      <dgm:prSet/>
      <dgm:spPr/>
      <dgm:t>
        <a:bodyPr/>
        <a:lstStyle/>
        <a:p>
          <a:endParaRPr lang="es-ES"/>
        </a:p>
      </dgm:t>
    </dgm:pt>
    <dgm:pt modelId="{E4AC585B-9AF5-4364-A462-283A6D0E1D61}">
      <dgm:prSet/>
      <dgm:spPr/>
      <dgm:t>
        <a:bodyPr/>
        <a:lstStyle/>
        <a:p>
          <a:pPr rtl="0"/>
          <a:r>
            <a:rPr lang="es-ES_tradnl" dirty="0" smtClean="0"/>
            <a:t>Negociación</a:t>
          </a:r>
          <a:endParaRPr lang="es-ES" dirty="0"/>
        </a:p>
      </dgm:t>
    </dgm:pt>
    <dgm:pt modelId="{4AC7AC67-2030-4893-BB61-393FB24999BC}" type="parTrans" cxnId="{D71954A3-FBF3-4BF8-8D2A-07BD42AD1E7A}">
      <dgm:prSet/>
      <dgm:spPr/>
      <dgm:t>
        <a:bodyPr/>
        <a:lstStyle/>
        <a:p>
          <a:endParaRPr lang="es-ES"/>
        </a:p>
      </dgm:t>
    </dgm:pt>
    <dgm:pt modelId="{DEE52D4F-6817-40BC-95A7-6FF13A986FB1}" type="sibTrans" cxnId="{D71954A3-FBF3-4BF8-8D2A-07BD42AD1E7A}">
      <dgm:prSet/>
      <dgm:spPr/>
      <dgm:t>
        <a:bodyPr/>
        <a:lstStyle/>
        <a:p>
          <a:endParaRPr lang="es-ES"/>
        </a:p>
      </dgm:t>
    </dgm:pt>
    <dgm:pt modelId="{8B7D7B29-2E4D-47FE-A5AE-28F922E44807}">
      <dgm:prSet/>
      <dgm:spPr/>
      <dgm:t>
        <a:bodyPr/>
        <a:lstStyle/>
        <a:p>
          <a:pPr rtl="0"/>
          <a:r>
            <a:rPr lang="es-ES_tradnl" dirty="0" smtClean="0"/>
            <a:t>Por posiciones</a:t>
          </a:r>
          <a:endParaRPr lang="es-ES" dirty="0"/>
        </a:p>
      </dgm:t>
    </dgm:pt>
    <dgm:pt modelId="{EB0C4BFB-F1C0-4E93-9B5F-CBCC37FF3DA9}" type="parTrans" cxnId="{CE89DCB1-4E78-45BC-B909-8E3E5383071B}">
      <dgm:prSet/>
      <dgm:spPr/>
      <dgm:t>
        <a:bodyPr/>
        <a:lstStyle/>
        <a:p>
          <a:endParaRPr lang="es-ES"/>
        </a:p>
      </dgm:t>
    </dgm:pt>
    <dgm:pt modelId="{4DE78EE8-0E05-4EB0-88CD-D4FC7A07D1B9}" type="sibTrans" cxnId="{CE89DCB1-4E78-45BC-B909-8E3E5383071B}">
      <dgm:prSet/>
      <dgm:spPr/>
      <dgm:t>
        <a:bodyPr/>
        <a:lstStyle/>
        <a:p>
          <a:endParaRPr lang="es-ES"/>
        </a:p>
      </dgm:t>
    </dgm:pt>
    <dgm:pt modelId="{16AE20E4-5D74-4A0B-981E-958A6B137043}">
      <dgm:prSet/>
      <dgm:spPr/>
      <dgm:t>
        <a:bodyPr/>
        <a:lstStyle/>
        <a:p>
          <a:pPr rtl="0"/>
          <a:r>
            <a:rPr lang="es-ES_tradnl" dirty="0" smtClean="0"/>
            <a:t>Por principios / intereses / objetivos</a:t>
          </a:r>
          <a:endParaRPr lang="es-ES_tradnl" dirty="0"/>
        </a:p>
      </dgm:t>
    </dgm:pt>
    <dgm:pt modelId="{7703E4A4-6059-41FE-9AED-77EBAF071182}" type="parTrans" cxnId="{992629C8-6C23-4DD6-8F01-5D785A6DDA1F}">
      <dgm:prSet/>
      <dgm:spPr/>
      <dgm:t>
        <a:bodyPr/>
        <a:lstStyle/>
        <a:p>
          <a:endParaRPr lang="es-ES"/>
        </a:p>
      </dgm:t>
    </dgm:pt>
    <dgm:pt modelId="{2871B390-76DF-4E85-9C5A-DE0A218E742E}" type="sibTrans" cxnId="{992629C8-6C23-4DD6-8F01-5D785A6DDA1F}">
      <dgm:prSet/>
      <dgm:spPr/>
      <dgm:t>
        <a:bodyPr/>
        <a:lstStyle/>
        <a:p>
          <a:endParaRPr lang="es-ES"/>
        </a:p>
      </dgm:t>
    </dgm:pt>
    <dgm:pt modelId="{A3DE9797-890C-477E-95C2-FBDB9D6FC0E4}">
      <dgm:prSet/>
      <dgm:spPr>
        <a:solidFill>
          <a:schemeClr val="accent1">
            <a:lumMod val="90000"/>
          </a:schemeClr>
        </a:solidFill>
      </dgm:spPr>
      <dgm:t>
        <a:bodyPr/>
        <a:lstStyle/>
        <a:p>
          <a:pPr rtl="0"/>
          <a:r>
            <a:rPr lang="es-ES_tradnl" dirty="0" smtClean="0">
              <a:solidFill>
                <a:schemeClr val="tx1"/>
              </a:solidFill>
            </a:rPr>
            <a:t>Hacer y cumplir los compromisos</a:t>
          </a:r>
          <a:endParaRPr lang="es-ES" dirty="0">
            <a:solidFill>
              <a:schemeClr val="tx1"/>
            </a:solidFill>
          </a:endParaRPr>
        </a:p>
      </dgm:t>
    </dgm:pt>
    <dgm:pt modelId="{593B9C95-4590-45E2-AD69-5F76812F7A90}" type="parTrans" cxnId="{246E0C42-DC12-49B2-AE25-DAEE69E4D6AD}">
      <dgm:prSet/>
      <dgm:spPr/>
      <dgm:t>
        <a:bodyPr/>
        <a:lstStyle/>
        <a:p>
          <a:endParaRPr lang="es-ES"/>
        </a:p>
      </dgm:t>
    </dgm:pt>
    <dgm:pt modelId="{1759F15D-CFB1-4505-8DBC-5B538D770582}" type="sibTrans" cxnId="{246E0C42-DC12-49B2-AE25-DAEE69E4D6AD}">
      <dgm:prSet/>
      <dgm:spPr/>
      <dgm:t>
        <a:bodyPr/>
        <a:lstStyle/>
        <a:p>
          <a:endParaRPr lang="es-ES"/>
        </a:p>
      </dgm:t>
    </dgm:pt>
    <dgm:pt modelId="{810BC823-1257-430B-B5F2-595E4DFC9794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pPr rtl="0"/>
          <a:r>
            <a:rPr lang="es-ES_tradnl" dirty="0" smtClean="0"/>
            <a:t>Compromisos responsables</a:t>
          </a:r>
          <a:endParaRPr lang="es-ES_tradnl" dirty="0"/>
        </a:p>
      </dgm:t>
    </dgm:pt>
    <dgm:pt modelId="{F1181B6E-9080-4301-B560-3443F69EA97A}" type="parTrans" cxnId="{D47F33D0-F0BA-421A-AD3D-1F9E457223AB}">
      <dgm:prSet/>
      <dgm:spPr/>
      <dgm:t>
        <a:bodyPr/>
        <a:lstStyle/>
        <a:p>
          <a:endParaRPr lang="es-ES"/>
        </a:p>
      </dgm:t>
    </dgm:pt>
    <dgm:pt modelId="{5FE43BD0-1D95-42CC-9EBC-E97BF74DD384}" type="sibTrans" cxnId="{D47F33D0-F0BA-421A-AD3D-1F9E457223AB}">
      <dgm:prSet/>
      <dgm:spPr/>
      <dgm:t>
        <a:bodyPr/>
        <a:lstStyle/>
        <a:p>
          <a:endParaRPr lang="es-ES"/>
        </a:p>
      </dgm:t>
    </dgm:pt>
    <dgm:pt modelId="{DAF7AE85-AED7-4A84-995A-0D10D70846D4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pPr rtl="0"/>
          <a:r>
            <a:rPr lang="es-ES_tradnl" dirty="0" smtClean="0"/>
            <a:t>Basados en un plan de trabajo</a:t>
          </a:r>
          <a:endParaRPr lang="es-ES" dirty="0"/>
        </a:p>
      </dgm:t>
    </dgm:pt>
    <dgm:pt modelId="{54B7B8C5-7C4E-4C0F-B29A-30AD80FD5131}" type="parTrans" cxnId="{D7DE94E2-E535-4868-AD36-7CC3F7B5376C}">
      <dgm:prSet/>
      <dgm:spPr/>
      <dgm:t>
        <a:bodyPr/>
        <a:lstStyle/>
        <a:p>
          <a:endParaRPr lang="es-ES"/>
        </a:p>
      </dgm:t>
    </dgm:pt>
    <dgm:pt modelId="{22C3BDD5-F2B9-4F5D-AC49-47CA09F2002C}" type="sibTrans" cxnId="{D7DE94E2-E535-4868-AD36-7CC3F7B5376C}">
      <dgm:prSet/>
      <dgm:spPr/>
      <dgm:t>
        <a:bodyPr/>
        <a:lstStyle/>
        <a:p>
          <a:endParaRPr lang="es-ES"/>
        </a:p>
      </dgm:t>
    </dgm:pt>
    <dgm:pt modelId="{37220DD0-0F58-4470-9627-E09EDF6B4B6E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pPr rtl="0"/>
          <a:r>
            <a:rPr lang="es-ES_tradnl" dirty="0" smtClean="0"/>
            <a:t>Los compromisos deben ser libremente asumidos</a:t>
          </a:r>
          <a:endParaRPr lang="es-ES" dirty="0"/>
        </a:p>
      </dgm:t>
    </dgm:pt>
    <dgm:pt modelId="{112EEB4E-F14F-4C57-B424-07E5C091D908}" type="parTrans" cxnId="{7787F823-3807-4B46-A6C0-9A5ED0161B67}">
      <dgm:prSet/>
      <dgm:spPr/>
      <dgm:t>
        <a:bodyPr/>
        <a:lstStyle/>
        <a:p>
          <a:endParaRPr lang="es-ES"/>
        </a:p>
      </dgm:t>
    </dgm:pt>
    <dgm:pt modelId="{9B37B0EC-CD4E-4719-9607-69513C9CDF95}" type="sibTrans" cxnId="{7787F823-3807-4B46-A6C0-9A5ED0161B67}">
      <dgm:prSet/>
      <dgm:spPr/>
      <dgm:t>
        <a:bodyPr/>
        <a:lstStyle/>
        <a:p>
          <a:endParaRPr lang="es-ES"/>
        </a:p>
      </dgm:t>
    </dgm:pt>
    <dgm:pt modelId="{1817E52B-E05A-4A00-B9ED-05B58A1D05CA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pPr rtl="0"/>
          <a:r>
            <a:rPr lang="es-ES_tradnl" dirty="0" smtClean="0"/>
            <a:t>Los compromisos son públicos</a:t>
          </a:r>
          <a:endParaRPr lang="es-ES" dirty="0"/>
        </a:p>
      </dgm:t>
    </dgm:pt>
    <dgm:pt modelId="{C9CEDFC7-462E-49B3-972E-686BDE6DAAE9}" type="parTrans" cxnId="{51555569-0A30-49A3-BAD1-9121599DC27B}">
      <dgm:prSet/>
      <dgm:spPr/>
      <dgm:t>
        <a:bodyPr/>
        <a:lstStyle/>
        <a:p>
          <a:endParaRPr lang="es-ES"/>
        </a:p>
      </dgm:t>
    </dgm:pt>
    <dgm:pt modelId="{DF92753A-612F-42DF-8DA4-63E7BB619A60}" type="sibTrans" cxnId="{51555569-0A30-49A3-BAD1-9121599DC27B}">
      <dgm:prSet/>
      <dgm:spPr/>
      <dgm:t>
        <a:bodyPr/>
        <a:lstStyle/>
        <a:p>
          <a:endParaRPr lang="es-ES"/>
        </a:p>
      </dgm:t>
    </dgm:pt>
    <dgm:pt modelId="{A7A7C4D9-5DD4-436F-9293-001963FEB25C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pPr rtl="0"/>
          <a:r>
            <a:rPr lang="es-ES_tradnl" dirty="0" smtClean="0"/>
            <a:t>Los compromisos deben ser preparados </a:t>
          </a:r>
          <a:endParaRPr lang="es-ES" dirty="0"/>
        </a:p>
      </dgm:t>
    </dgm:pt>
    <dgm:pt modelId="{C32D8EDC-354D-4E2F-982A-DF7046AA34C5}" type="parTrans" cxnId="{55F8A798-7F68-4A1C-AB81-7527F9A72705}">
      <dgm:prSet/>
      <dgm:spPr/>
      <dgm:t>
        <a:bodyPr/>
        <a:lstStyle/>
        <a:p>
          <a:endParaRPr lang="es-ES"/>
        </a:p>
      </dgm:t>
    </dgm:pt>
    <dgm:pt modelId="{CA49552A-3FD2-45C5-9546-CC77E3D9EE0D}" type="sibTrans" cxnId="{55F8A798-7F68-4A1C-AB81-7527F9A72705}">
      <dgm:prSet/>
      <dgm:spPr/>
      <dgm:t>
        <a:bodyPr/>
        <a:lstStyle/>
        <a:p>
          <a:endParaRPr lang="es-ES"/>
        </a:p>
      </dgm:t>
    </dgm:pt>
    <dgm:pt modelId="{655926CE-59E8-4E9B-8218-0CC5F00D38FE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pPr rtl="0"/>
          <a:r>
            <a:rPr lang="es-ES_tradnl" dirty="0" smtClean="0"/>
            <a:t>definir y estimar el esfuerzo y concluir que es posible</a:t>
          </a:r>
          <a:endParaRPr lang="es-ES_tradnl" dirty="0"/>
        </a:p>
      </dgm:t>
    </dgm:pt>
    <dgm:pt modelId="{331373F0-1F12-4E57-A3A4-26ED87410FF6}" type="parTrans" cxnId="{ECC41E04-3A50-4A69-A7C5-FF1A3CC81D46}">
      <dgm:prSet/>
      <dgm:spPr/>
      <dgm:t>
        <a:bodyPr/>
        <a:lstStyle/>
        <a:p>
          <a:endParaRPr lang="es-ES"/>
        </a:p>
      </dgm:t>
    </dgm:pt>
    <dgm:pt modelId="{AD23FBD5-2202-4621-A15A-C49B15CDE805}" type="sibTrans" cxnId="{ECC41E04-3A50-4A69-A7C5-FF1A3CC81D46}">
      <dgm:prSet/>
      <dgm:spPr/>
      <dgm:t>
        <a:bodyPr/>
        <a:lstStyle/>
        <a:p>
          <a:endParaRPr lang="es-ES"/>
        </a:p>
      </dgm:t>
    </dgm:pt>
    <dgm:pt modelId="{B5BA3302-C96A-4FF0-958A-711708CFBC61}">
      <dgm:prSet/>
      <dgm:spPr/>
      <dgm:t>
        <a:bodyPr/>
        <a:lstStyle/>
        <a:p>
          <a:pPr rtl="0"/>
          <a:r>
            <a:rPr lang="es-ES_tradnl" dirty="0" smtClean="0"/>
            <a:t>Participación en las actividades</a:t>
          </a:r>
          <a:endParaRPr lang="es-ES" dirty="0"/>
        </a:p>
      </dgm:t>
    </dgm:pt>
    <dgm:pt modelId="{BDE58998-2D42-4883-817E-886AD3081366}" type="parTrans" cxnId="{6FBAB6BF-D175-4D31-B2A7-53F766C171F7}">
      <dgm:prSet/>
      <dgm:spPr/>
      <dgm:t>
        <a:bodyPr/>
        <a:lstStyle/>
        <a:p>
          <a:endParaRPr lang="es-ES"/>
        </a:p>
      </dgm:t>
    </dgm:pt>
    <dgm:pt modelId="{E1565B5D-798E-4DB5-86F2-47CAA4CCAA97}" type="sibTrans" cxnId="{6FBAB6BF-D175-4D31-B2A7-53F766C171F7}">
      <dgm:prSet/>
      <dgm:spPr/>
      <dgm:t>
        <a:bodyPr/>
        <a:lstStyle/>
        <a:p>
          <a:endParaRPr lang="es-ES"/>
        </a:p>
      </dgm:t>
    </dgm:pt>
    <dgm:pt modelId="{46A7CDBE-89A2-459B-BFB6-F2E9415EE32F}">
      <dgm:prSet/>
      <dgm:spPr/>
      <dgm:t>
        <a:bodyPr/>
        <a:lstStyle/>
        <a:p>
          <a:pPr rtl="0"/>
          <a:r>
            <a:rPr lang="es-ES_tradnl" dirty="0" smtClean="0"/>
            <a:t>La participación de todos es indispensable</a:t>
          </a:r>
          <a:endParaRPr lang="es-ES" dirty="0"/>
        </a:p>
      </dgm:t>
    </dgm:pt>
    <dgm:pt modelId="{DAB18CDD-A863-4448-B653-8FDAF3E4622A}" type="parTrans" cxnId="{D7272C9D-DECD-44E1-BB92-A5118C3A85E2}">
      <dgm:prSet/>
      <dgm:spPr/>
      <dgm:t>
        <a:bodyPr/>
        <a:lstStyle/>
        <a:p>
          <a:endParaRPr lang="es-ES"/>
        </a:p>
      </dgm:t>
    </dgm:pt>
    <dgm:pt modelId="{008FBF7E-E086-4276-B203-5A0B8D0061E6}" type="sibTrans" cxnId="{D7272C9D-DECD-44E1-BB92-A5118C3A85E2}">
      <dgm:prSet/>
      <dgm:spPr/>
      <dgm:t>
        <a:bodyPr/>
        <a:lstStyle/>
        <a:p>
          <a:endParaRPr lang="es-ES"/>
        </a:p>
      </dgm:t>
    </dgm:pt>
    <dgm:pt modelId="{E1867FCF-DD0F-4754-BA1A-D2D3699384BD}">
      <dgm:prSet/>
      <dgm:spPr/>
      <dgm:t>
        <a:bodyPr/>
        <a:lstStyle/>
        <a:p>
          <a:pPr rtl="0"/>
          <a:r>
            <a:rPr lang="es-ES_tradnl" dirty="0" smtClean="0"/>
            <a:t>No ceder, no acomodarse</a:t>
          </a:r>
          <a:endParaRPr lang="es-ES" dirty="0"/>
        </a:p>
      </dgm:t>
    </dgm:pt>
    <dgm:pt modelId="{4BA2FEA6-1729-4D72-B471-F74FFCB647C2}" type="parTrans" cxnId="{A9F6C1C5-25C7-471E-A592-142BCE9AA3A0}">
      <dgm:prSet/>
      <dgm:spPr/>
      <dgm:t>
        <a:bodyPr/>
        <a:lstStyle/>
        <a:p>
          <a:endParaRPr lang="es-ES"/>
        </a:p>
      </dgm:t>
    </dgm:pt>
    <dgm:pt modelId="{D4CC258D-BF6F-4F04-8786-3F605907FDC9}" type="sibTrans" cxnId="{A9F6C1C5-25C7-471E-A592-142BCE9AA3A0}">
      <dgm:prSet/>
      <dgm:spPr/>
      <dgm:t>
        <a:bodyPr/>
        <a:lstStyle/>
        <a:p>
          <a:endParaRPr lang="es-ES"/>
        </a:p>
      </dgm:t>
    </dgm:pt>
    <dgm:pt modelId="{651CAD42-B63A-4FED-8D0A-294A294BB368}">
      <dgm:prSet/>
      <dgm:spPr/>
      <dgm:t>
        <a:bodyPr/>
        <a:lstStyle/>
        <a:p>
          <a:pPr rtl="0"/>
          <a:r>
            <a:rPr lang="es-ES_tradnl" dirty="0" smtClean="0"/>
            <a:t>No deben haber ideas derrotadas</a:t>
          </a:r>
          <a:endParaRPr lang="es-ES" dirty="0"/>
        </a:p>
      </dgm:t>
    </dgm:pt>
    <dgm:pt modelId="{69EEF13D-73B5-4FC4-A09E-4679FEB5BBFD}" type="parTrans" cxnId="{81F06E49-9B6F-4D03-A3FE-F2BDA90901C9}">
      <dgm:prSet/>
      <dgm:spPr/>
      <dgm:t>
        <a:bodyPr/>
        <a:lstStyle/>
        <a:p>
          <a:endParaRPr lang="es-ES"/>
        </a:p>
      </dgm:t>
    </dgm:pt>
    <dgm:pt modelId="{5933ABBC-C85E-43F9-B3AA-C6F96CD1302C}" type="sibTrans" cxnId="{81F06E49-9B6F-4D03-A3FE-F2BDA90901C9}">
      <dgm:prSet/>
      <dgm:spPr/>
      <dgm:t>
        <a:bodyPr/>
        <a:lstStyle/>
        <a:p>
          <a:endParaRPr lang="es-ES"/>
        </a:p>
      </dgm:t>
    </dgm:pt>
    <dgm:pt modelId="{DE8D98B8-E2FA-4551-8FFD-32BDE1A199EF}">
      <dgm:prSet/>
      <dgm:spPr/>
      <dgm:t>
        <a:bodyPr/>
        <a:lstStyle/>
        <a:p>
          <a:pPr rtl="0"/>
          <a:r>
            <a:rPr lang="es-ES_tradnl" dirty="0" smtClean="0"/>
            <a:t>Las ideas deben ser discutidas objetivamente</a:t>
          </a:r>
          <a:endParaRPr lang="es-ES" dirty="0"/>
        </a:p>
      </dgm:t>
    </dgm:pt>
    <dgm:pt modelId="{67C88E55-F729-489E-9218-5ED6C6B93B1C}" type="parTrans" cxnId="{D7E16DF0-D68F-4790-BCAB-24EF03834BD6}">
      <dgm:prSet/>
      <dgm:spPr/>
      <dgm:t>
        <a:bodyPr/>
        <a:lstStyle/>
        <a:p>
          <a:endParaRPr lang="es-ES"/>
        </a:p>
      </dgm:t>
    </dgm:pt>
    <dgm:pt modelId="{FDF6E974-35AB-4BD4-B6D4-16523416A27F}" type="sibTrans" cxnId="{D7E16DF0-D68F-4790-BCAB-24EF03834BD6}">
      <dgm:prSet/>
      <dgm:spPr/>
      <dgm:t>
        <a:bodyPr/>
        <a:lstStyle/>
        <a:p>
          <a:endParaRPr lang="es-ES"/>
        </a:p>
      </dgm:t>
    </dgm:pt>
    <dgm:pt modelId="{A1D85ED8-26ED-47E6-8F82-E03DF8C7761F}">
      <dgm:prSet/>
      <dgm:spPr/>
      <dgm:t>
        <a:bodyPr/>
        <a:lstStyle/>
        <a:p>
          <a:pPr rtl="0"/>
          <a:r>
            <a:rPr lang="es-ES_tradnl" dirty="0" smtClean="0"/>
            <a:t>Con hechos y razones</a:t>
          </a:r>
          <a:endParaRPr lang="es-ES" dirty="0"/>
        </a:p>
      </dgm:t>
    </dgm:pt>
    <dgm:pt modelId="{99885FE7-5785-494C-88BB-2C074C4932BD}" type="parTrans" cxnId="{6A7575F9-94D9-4EFA-989F-B89819C4F3CC}">
      <dgm:prSet/>
      <dgm:spPr/>
      <dgm:t>
        <a:bodyPr/>
        <a:lstStyle/>
        <a:p>
          <a:endParaRPr lang="es-ES"/>
        </a:p>
      </dgm:t>
    </dgm:pt>
    <dgm:pt modelId="{AD081B50-53BE-402D-A621-1F014E9AC363}" type="sibTrans" cxnId="{6A7575F9-94D9-4EFA-989F-B89819C4F3CC}">
      <dgm:prSet/>
      <dgm:spPr/>
      <dgm:t>
        <a:bodyPr/>
        <a:lstStyle/>
        <a:p>
          <a:endParaRPr lang="es-ES"/>
        </a:p>
      </dgm:t>
    </dgm:pt>
    <dgm:pt modelId="{9E0F4B48-5C31-4760-9B4D-50B554D41ED8}">
      <dgm:prSet/>
      <dgm:spPr/>
      <dgm:t>
        <a:bodyPr/>
        <a:lstStyle/>
        <a:p>
          <a:pPr rtl="0"/>
          <a:r>
            <a:rPr lang="es-ES_tradnl" dirty="0" smtClean="0"/>
            <a:t>Permitir que trabaje la sinergia </a:t>
          </a:r>
          <a:endParaRPr lang="es-ES" dirty="0"/>
        </a:p>
      </dgm:t>
    </dgm:pt>
    <dgm:pt modelId="{603C71E3-DEB8-4656-AB69-229DA9E29749}" type="parTrans" cxnId="{FC1E252A-3D4C-4EDF-A729-3D14E5C5550D}">
      <dgm:prSet/>
      <dgm:spPr/>
      <dgm:t>
        <a:bodyPr/>
        <a:lstStyle/>
        <a:p>
          <a:endParaRPr lang="es-ES"/>
        </a:p>
      </dgm:t>
    </dgm:pt>
    <dgm:pt modelId="{B2AF6754-4BCC-477D-ACAB-68A28EC2C313}" type="sibTrans" cxnId="{FC1E252A-3D4C-4EDF-A729-3D14E5C5550D}">
      <dgm:prSet/>
      <dgm:spPr/>
      <dgm:t>
        <a:bodyPr/>
        <a:lstStyle/>
        <a:p>
          <a:endParaRPr lang="es-ES"/>
        </a:p>
      </dgm:t>
    </dgm:pt>
    <dgm:pt modelId="{12C43525-9C1A-447C-9381-A006BAFDDFA2}">
      <dgm:prSet/>
      <dgm:spPr/>
      <dgm:t>
        <a:bodyPr/>
        <a:lstStyle/>
        <a:p>
          <a:pPr rtl="0"/>
          <a:r>
            <a:rPr lang="es-ES_tradnl" dirty="0" smtClean="0"/>
            <a:t>Todos deben participar</a:t>
          </a:r>
          <a:endParaRPr lang="es-ES" dirty="0"/>
        </a:p>
      </dgm:t>
    </dgm:pt>
    <dgm:pt modelId="{D74A3FEE-5798-47FD-AFED-20F016B0D92E}" type="parTrans" cxnId="{973F6257-ADC8-4BE9-B1FC-08915B5E065C}">
      <dgm:prSet/>
      <dgm:spPr/>
      <dgm:t>
        <a:bodyPr/>
        <a:lstStyle/>
        <a:p>
          <a:endParaRPr lang="es-ES"/>
        </a:p>
      </dgm:t>
    </dgm:pt>
    <dgm:pt modelId="{1D725498-01C0-4D87-AECB-D48A43E9B579}" type="sibTrans" cxnId="{973F6257-ADC8-4BE9-B1FC-08915B5E065C}">
      <dgm:prSet/>
      <dgm:spPr/>
      <dgm:t>
        <a:bodyPr/>
        <a:lstStyle/>
        <a:p>
          <a:endParaRPr lang="es-ES"/>
        </a:p>
      </dgm:t>
    </dgm:pt>
    <dgm:pt modelId="{4C477674-0650-4217-B490-D26CB3B9FD82}">
      <dgm:prSet/>
      <dgm:spPr/>
      <dgm:t>
        <a:bodyPr/>
        <a:lstStyle/>
        <a:p>
          <a:pPr rtl="0"/>
          <a:r>
            <a:rPr lang="es-ES_tradnl" dirty="0" smtClean="0"/>
            <a:t>Todos deben ser escuchados</a:t>
          </a:r>
          <a:endParaRPr lang="es-ES" dirty="0"/>
        </a:p>
      </dgm:t>
    </dgm:pt>
    <dgm:pt modelId="{07652AC0-1974-46A9-8F59-2AA281DF2CC1}" type="parTrans" cxnId="{F7328007-143A-49AE-A4C2-3474A7AFE49C}">
      <dgm:prSet/>
      <dgm:spPr/>
      <dgm:t>
        <a:bodyPr/>
        <a:lstStyle/>
        <a:p>
          <a:endParaRPr lang="es-ES"/>
        </a:p>
      </dgm:t>
    </dgm:pt>
    <dgm:pt modelId="{DEB300CF-9856-4B42-84ED-8F599620C383}" type="sibTrans" cxnId="{F7328007-143A-49AE-A4C2-3474A7AFE49C}">
      <dgm:prSet/>
      <dgm:spPr/>
      <dgm:t>
        <a:bodyPr/>
        <a:lstStyle/>
        <a:p>
          <a:endParaRPr lang="es-ES"/>
        </a:p>
      </dgm:t>
    </dgm:pt>
    <dgm:pt modelId="{977B6922-01E6-4119-9760-9810C879C178}">
      <dgm:prSet/>
      <dgm:spPr/>
      <dgm:t>
        <a:bodyPr/>
        <a:lstStyle/>
        <a:p>
          <a:pPr rtl="0"/>
          <a:r>
            <a:rPr lang="es-ES_tradnl" dirty="0" smtClean="0"/>
            <a:t>En las crisis, solicitar y aceptar ayuda</a:t>
          </a:r>
          <a:endParaRPr lang="es-ES_tradnl" dirty="0"/>
        </a:p>
      </dgm:t>
    </dgm:pt>
    <dgm:pt modelId="{23749FFE-BA4B-4C42-8CEE-7B99BB9D0D1D}" type="parTrans" cxnId="{D0903967-C956-47FB-A084-CCBD556F7D7B}">
      <dgm:prSet/>
      <dgm:spPr/>
      <dgm:t>
        <a:bodyPr/>
        <a:lstStyle/>
        <a:p>
          <a:endParaRPr lang="es-ES"/>
        </a:p>
      </dgm:t>
    </dgm:pt>
    <dgm:pt modelId="{82CD4099-9BB5-40E9-84A9-3333900830C3}" type="sibTrans" cxnId="{D0903967-C956-47FB-A084-CCBD556F7D7B}">
      <dgm:prSet/>
      <dgm:spPr/>
      <dgm:t>
        <a:bodyPr/>
        <a:lstStyle/>
        <a:p>
          <a:endParaRPr lang="es-ES"/>
        </a:p>
      </dgm:t>
    </dgm:pt>
    <dgm:pt modelId="{CBFEED1E-2858-4EC4-ADD9-3B49BFA5D898}" type="pres">
      <dgm:prSet presAssocID="{87C95A60-9233-437D-9EAD-19AE68A0F6E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B002F90-3D90-4D06-9A0F-27FF10358DE2}" type="pres">
      <dgm:prSet presAssocID="{28BA20BE-F29E-4876-B050-F95DE2CC8945}" presName="composite" presStyleCnt="0"/>
      <dgm:spPr/>
    </dgm:pt>
    <dgm:pt modelId="{B0F81495-D98D-4C64-8884-A557FBCE157D}" type="pres">
      <dgm:prSet presAssocID="{28BA20BE-F29E-4876-B050-F95DE2CC894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0B8BA4-733B-4C16-BD72-C764C227A70D}" type="pres">
      <dgm:prSet presAssocID="{28BA20BE-F29E-4876-B050-F95DE2CC8945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492BAD5-0416-46BB-9213-56B29B9DF0E3}" type="pres">
      <dgm:prSet presAssocID="{99F6556D-BEE9-4ED5-87CA-25D5BF83372C}" presName="space" presStyleCnt="0"/>
      <dgm:spPr/>
    </dgm:pt>
    <dgm:pt modelId="{94CFD1F4-903E-4EFF-91DF-75134F7AFC90}" type="pres">
      <dgm:prSet presAssocID="{A3DE9797-890C-477E-95C2-FBDB9D6FC0E4}" presName="composite" presStyleCnt="0"/>
      <dgm:spPr/>
    </dgm:pt>
    <dgm:pt modelId="{F8CB77B3-44F0-4801-BF19-EE43A37D5BF9}" type="pres">
      <dgm:prSet presAssocID="{A3DE9797-890C-477E-95C2-FBDB9D6FC0E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737069-D4C1-4809-BF71-040A61A7ADCE}" type="pres">
      <dgm:prSet presAssocID="{A3DE9797-890C-477E-95C2-FBDB9D6FC0E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5C4FD3F-B3C1-4A69-97E5-1CC4C499BCFB}" type="pres">
      <dgm:prSet presAssocID="{1759F15D-CFB1-4505-8DBC-5B538D770582}" presName="space" presStyleCnt="0"/>
      <dgm:spPr/>
    </dgm:pt>
    <dgm:pt modelId="{9B008342-5C49-4B10-8EEE-70C141EE57ED}" type="pres">
      <dgm:prSet presAssocID="{B5BA3302-C96A-4FF0-958A-711708CFBC61}" presName="composite" presStyleCnt="0"/>
      <dgm:spPr/>
    </dgm:pt>
    <dgm:pt modelId="{23426F61-B79B-46EB-B744-3B47F4D8C382}" type="pres">
      <dgm:prSet presAssocID="{B5BA3302-C96A-4FF0-958A-711708CFBC6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D9E906-4679-4D1F-9F2C-59910F48149F}" type="pres">
      <dgm:prSet presAssocID="{B5BA3302-C96A-4FF0-958A-711708CFBC61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84767D0-F804-4AA9-A7B0-F6A9E88FF104}" type="presOf" srcId="{A1D85ED8-26ED-47E6-8F82-E03DF8C7761F}" destId="{97D9E906-4679-4D1F-9F2C-59910F48149F}" srcOrd="0" destOrd="4" presId="urn:microsoft.com/office/officeart/2005/8/layout/hList1"/>
    <dgm:cxn modelId="{7D71C1C5-8754-4C9B-AA4B-4579EB1B3C3D}" type="presOf" srcId="{07E74D20-F77D-455F-BE47-E1D47A4F16F6}" destId="{F10B8BA4-733B-4C16-BD72-C764C227A70D}" srcOrd="0" destOrd="5" presId="urn:microsoft.com/office/officeart/2005/8/layout/hList1"/>
    <dgm:cxn modelId="{F7328007-143A-49AE-A4C2-3474A7AFE49C}" srcId="{B5BA3302-C96A-4FF0-958A-711708CFBC61}" destId="{4C477674-0650-4217-B490-D26CB3B9FD82}" srcOrd="3" destOrd="0" parTransId="{07652AC0-1974-46A9-8F59-2AA281DF2CC1}" sibTransId="{DEB300CF-9856-4B42-84ED-8F599620C383}"/>
    <dgm:cxn modelId="{35812F7B-9C73-4E32-A970-E7F16C706F39}" srcId="{EACEBEF4-3364-44BD-A256-C1934EFE78A0}" destId="{161DF857-8ABC-435A-978F-06D52BFDFF3C}" srcOrd="1" destOrd="0" parTransId="{D2425A02-0104-4F60-BB92-48A278E32024}" sibTransId="{9FF2E1B0-58A8-433B-BF10-CBA8F899CB6A}"/>
    <dgm:cxn modelId="{B34270CB-C6C6-48EF-AC9A-239614AA4FF2}" type="presOf" srcId="{DAF7AE85-AED7-4A84-995A-0D10D70846D4}" destId="{3E737069-D4C1-4809-BF71-040A61A7ADCE}" srcOrd="0" destOrd="1" presId="urn:microsoft.com/office/officeart/2005/8/layout/hList1"/>
    <dgm:cxn modelId="{ECC41E04-3A50-4A69-A7C5-FF1A3CC81D46}" srcId="{A7A7C4D9-5DD4-436F-9293-001963FEB25C}" destId="{655926CE-59E8-4E9B-8218-0CC5F00D38FE}" srcOrd="0" destOrd="0" parTransId="{331373F0-1F12-4E57-A3A4-26ED87410FF6}" sibTransId="{AD23FBD5-2202-4621-A15A-C49B15CDE805}"/>
    <dgm:cxn modelId="{51B42542-3F8E-44CB-B175-CA84B2C8787C}" type="presOf" srcId="{E4ECD2CB-2ACD-4E5A-8F28-E4257CC29351}" destId="{F10B8BA4-733B-4C16-BD72-C764C227A70D}" srcOrd="0" destOrd="1" presId="urn:microsoft.com/office/officeart/2005/8/layout/hList1"/>
    <dgm:cxn modelId="{2EA539A7-AD94-4B1F-A510-61E91C6193B9}" type="presOf" srcId="{2C012CA7-3BBC-492E-8D0C-34497DDB3975}" destId="{F10B8BA4-733B-4C16-BD72-C764C227A70D}" srcOrd="0" destOrd="3" presId="urn:microsoft.com/office/officeart/2005/8/layout/hList1"/>
    <dgm:cxn modelId="{E95060EA-A6A4-4B7D-AC95-E435039482C2}" type="presOf" srcId="{87C95A60-9233-437D-9EAD-19AE68A0F6EF}" destId="{CBFEED1E-2858-4EC4-ADD9-3B49BFA5D898}" srcOrd="0" destOrd="0" presId="urn:microsoft.com/office/officeart/2005/8/layout/hList1"/>
    <dgm:cxn modelId="{DF0154D3-44F5-42BB-8708-1BF5764ACDB0}" type="presOf" srcId="{E4AC585B-9AF5-4364-A462-283A6D0E1D61}" destId="{F10B8BA4-733B-4C16-BD72-C764C227A70D}" srcOrd="0" destOrd="6" presId="urn:microsoft.com/office/officeart/2005/8/layout/hList1"/>
    <dgm:cxn modelId="{CE2AF457-2A42-4C20-926D-0E39DF68FE14}" srcId="{EACEBEF4-3364-44BD-A256-C1934EFE78A0}" destId="{E4ECD2CB-2ACD-4E5A-8F28-E4257CC29351}" srcOrd="0" destOrd="0" parTransId="{17779182-D998-412F-B887-8896838B695C}" sibTransId="{56CF85BA-FB13-4D9E-A683-2EC5F39BA7CB}"/>
    <dgm:cxn modelId="{FC1E252A-3D4C-4EDF-A729-3D14E5C5550D}" srcId="{E1867FCF-DD0F-4754-BA1A-D2D3699384BD}" destId="{9E0F4B48-5C31-4760-9B4D-50B554D41ED8}" srcOrd="2" destOrd="0" parTransId="{603C71E3-DEB8-4656-AB69-229DA9E29749}" sibTransId="{B2AF6754-4BCC-477D-ACAB-68A28EC2C313}"/>
    <dgm:cxn modelId="{1236ACEF-C63D-40B8-BA99-5109EAED9C83}" type="presOf" srcId="{161DF857-8ABC-435A-978F-06D52BFDFF3C}" destId="{F10B8BA4-733B-4C16-BD72-C764C227A70D}" srcOrd="0" destOrd="2" presId="urn:microsoft.com/office/officeart/2005/8/layout/hList1"/>
    <dgm:cxn modelId="{81F06E49-9B6F-4D03-A3FE-F2BDA90901C9}" srcId="{E1867FCF-DD0F-4754-BA1A-D2D3699384BD}" destId="{651CAD42-B63A-4FED-8D0A-294A294BB368}" srcOrd="0" destOrd="0" parTransId="{69EEF13D-73B5-4FC4-A09E-4679FEB5BBFD}" sibTransId="{5933ABBC-C85E-43F9-B3AA-C6F96CD1302C}"/>
    <dgm:cxn modelId="{638A53A2-C7D2-454F-AF67-8AAD54291D20}" type="presOf" srcId="{8B7D7B29-2E4D-47FE-A5AE-28F922E44807}" destId="{F10B8BA4-733B-4C16-BD72-C764C227A70D}" srcOrd="0" destOrd="7" presId="urn:microsoft.com/office/officeart/2005/8/layout/hList1"/>
    <dgm:cxn modelId="{EAADD5C4-F3AD-43F6-B70A-2F331BF4B2D1}" type="presOf" srcId="{1817E52B-E05A-4A00-B9ED-05B58A1D05CA}" destId="{3E737069-D4C1-4809-BF71-040A61A7ADCE}" srcOrd="0" destOrd="3" presId="urn:microsoft.com/office/officeart/2005/8/layout/hList1"/>
    <dgm:cxn modelId="{D71954A3-FBF3-4BF8-8D2A-07BD42AD1E7A}" srcId="{28BA20BE-F29E-4876-B050-F95DE2CC8945}" destId="{E4AC585B-9AF5-4364-A462-283A6D0E1D61}" srcOrd="2" destOrd="0" parTransId="{4AC7AC67-2030-4893-BB61-393FB24999BC}" sibTransId="{DEE52D4F-6817-40BC-95A7-6FF13A986FB1}"/>
    <dgm:cxn modelId="{843B1781-A0A3-44C7-A9FC-B1D34ACB6A12}" srcId="{EACEBEF4-3364-44BD-A256-C1934EFE78A0}" destId="{2C012CA7-3BBC-492E-8D0C-34497DDB3975}" srcOrd="2" destOrd="0" parTransId="{5DDF34BC-10EC-479A-B12D-2AA759692280}" sibTransId="{01461287-743D-48EA-ABF0-3FC7B398A310}"/>
    <dgm:cxn modelId="{246E0C42-DC12-49B2-AE25-DAEE69E4D6AD}" srcId="{87C95A60-9233-437D-9EAD-19AE68A0F6EF}" destId="{A3DE9797-890C-477E-95C2-FBDB9D6FC0E4}" srcOrd="1" destOrd="0" parTransId="{593B9C95-4590-45E2-AD69-5F76812F7A90}" sibTransId="{1759F15D-CFB1-4505-8DBC-5B538D770582}"/>
    <dgm:cxn modelId="{AF96BCA7-2EF1-4E4D-A882-CDBA698254E5}" type="presOf" srcId="{A3DE9797-890C-477E-95C2-FBDB9D6FC0E4}" destId="{F8CB77B3-44F0-4801-BF19-EE43A37D5BF9}" srcOrd="0" destOrd="0" presId="urn:microsoft.com/office/officeart/2005/8/layout/hList1"/>
    <dgm:cxn modelId="{A1FCB14F-FD6B-45F7-9AE0-0C07C579B986}" type="presOf" srcId="{651CAD42-B63A-4FED-8D0A-294A294BB368}" destId="{97D9E906-4679-4D1F-9F2C-59910F48149F}" srcOrd="0" destOrd="2" presId="urn:microsoft.com/office/officeart/2005/8/layout/hList1"/>
    <dgm:cxn modelId="{D06517CA-E956-440E-8B63-DB2652252E7A}" type="presOf" srcId="{A7A7C4D9-5DD4-436F-9293-001963FEB25C}" destId="{3E737069-D4C1-4809-BF71-040A61A7ADCE}" srcOrd="0" destOrd="4" presId="urn:microsoft.com/office/officeart/2005/8/layout/hList1"/>
    <dgm:cxn modelId="{973F6257-ADC8-4BE9-B1FC-08915B5E065C}" srcId="{B5BA3302-C96A-4FF0-958A-711708CFBC61}" destId="{12C43525-9C1A-447C-9381-A006BAFDDFA2}" srcOrd="2" destOrd="0" parTransId="{D74A3FEE-5798-47FD-AFED-20F016B0D92E}" sibTransId="{1D725498-01C0-4D87-AECB-D48A43E9B579}"/>
    <dgm:cxn modelId="{2BEA4752-85B5-4ADC-802A-A303056F0E43}" type="presOf" srcId="{16AE20E4-5D74-4A0B-981E-958A6B137043}" destId="{F10B8BA4-733B-4C16-BD72-C764C227A70D}" srcOrd="0" destOrd="8" presId="urn:microsoft.com/office/officeart/2005/8/layout/hList1"/>
    <dgm:cxn modelId="{F224E36E-78C5-4DC3-8943-73FE0F6CDB29}" type="presOf" srcId="{12C43525-9C1A-447C-9381-A006BAFDDFA2}" destId="{97D9E906-4679-4D1F-9F2C-59910F48149F}" srcOrd="0" destOrd="6" presId="urn:microsoft.com/office/officeart/2005/8/layout/hList1"/>
    <dgm:cxn modelId="{09722AEC-AA27-4DE6-8314-6B644A65D0D8}" type="presOf" srcId="{9E0F4B48-5C31-4760-9B4D-50B554D41ED8}" destId="{97D9E906-4679-4D1F-9F2C-59910F48149F}" srcOrd="0" destOrd="5" presId="urn:microsoft.com/office/officeart/2005/8/layout/hList1"/>
    <dgm:cxn modelId="{7787F823-3807-4B46-A6C0-9A5ED0161B67}" srcId="{A3DE9797-890C-477E-95C2-FBDB9D6FC0E4}" destId="{37220DD0-0F58-4470-9627-E09EDF6B4B6E}" srcOrd="1" destOrd="0" parTransId="{112EEB4E-F14F-4C57-B424-07E5C091D908}" sibTransId="{9B37B0EC-CD4E-4719-9607-69513C9CDF95}"/>
    <dgm:cxn modelId="{D7272C9D-DECD-44E1-BB92-A5118C3A85E2}" srcId="{B5BA3302-C96A-4FF0-958A-711708CFBC61}" destId="{46A7CDBE-89A2-459B-BFB6-F2E9415EE32F}" srcOrd="0" destOrd="0" parTransId="{DAB18CDD-A863-4448-B653-8FDAF3E4622A}" sibTransId="{008FBF7E-E086-4276-B203-5A0B8D0061E6}"/>
    <dgm:cxn modelId="{A71BD96D-AF59-4942-8FB1-74EAC801996F}" type="presOf" srcId="{3C0DC159-C4B8-4EF5-99F5-A33D61DD472B}" destId="{F10B8BA4-733B-4C16-BD72-C764C227A70D}" srcOrd="0" destOrd="4" presId="urn:microsoft.com/office/officeart/2005/8/layout/hList1"/>
    <dgm:cxn modelId="{0A22139E-ED78-4541-B8B4-C13A29ACB74A}" type="presOf" srcId="{E1867FCF-DD0F-4754-BA1A-D2D3699384BD}" destId="{97D9E906-4679-4D1F-9F2C-59910F48149F}" srcOrd="0" destOrd="1" presId="urn:microsoft.com/office/officeart/2005/8/layout/hList1"/>
    <dgm:cxn modelId="{DC752F71-D600-49CB-9AAD-6A8F83F38FAC}" srcId="{28BA20BE-F29E-4876-B050-F95DE2CC8945}" destId="{EACEBEF4-3364-44BD-A256-C1934EFE78A0}" srcOrd="0" destOrd="0" parTransId="{E9173F2C-A250-4F43-9291-1A7A9689D5F9}" sibTransId="{A83DBD11-5D0F-4482-874C-993F1D7DCE9A}"/>
    <dgm:cxn modelId="{D47F33D0-F0BA-421A-AD3D-1F9E457223AB}" srcId="{A3DE9797-890C-477E-95C2-FBDB9D6FC0E4}" destId="{810BC823-1257-430B-B5F2-595E4DFC9794}" srcOrd="0" destOrd="0" parTransId="{F1181B6E-9080-4301-B560-3443F69EA97A}" sibTransId="{5FE43BD0-1D95-42CC-9EBC-E97BF74DD384}"/>
    <dgm:cxn modelId="{CE89DCB1-4E78-45BC-B909-8E3E5383071B}" srcId="{E4AC585B-9AF5-4364-A462-283A6D0E1D61}" destId="{8B7D7B29-2E4D-47FE-A5AE-28F922E44807}" srcOrd="0" destOrd="0" parTransId="{EB0C4BFB-F1C0-4E93-9B5F-CBCC37FF3DA9}" sibTransId="{4DE78EE8-0E05-4EB0-88CD-D4FC7A07D1B9}"/>
    <dgm:cxn modelId="{7184C783-07EB-4DEC-B11F-6746C2A7221E}" srcId="{87C95A60-9233-437D-9EAD-19AE68A0F6EF}" destId="{28BA20BE-F29E-4876-B050-F95DE2CC8945}" srcOrd="0" destOrd="0" parTransId="{DD48D752-BC95-4AA5-92AE-693A7EAD534D}" sibTransId="{99F6556D-BEE9-4ED5-87CA-25D5BF83372C}"/>
    <dgm:cxn modelId="{D7DE94E2-E535-4868-AD36-7CC3F7B5376C}" srcId="{810BC823-1257-430B-B5F2-595E4DFC9794}" destId="{DAF7AE85-AED7-4A84-995A-0D10D70846D4}" srcOrd="0" destOrd="0" parTransId="{54B7B8C5-7C4E-4C0F-B29A-30AD80FD5131}" sibTransId="{22C3BDD5-F2B9-4F5D-AC49-47CA09F2002C}"/>
    <dgm:cxn modelId="{883625FF-6D14-4516-856F-A12ADC79E0A4}" type="presOf" srcId="{977B6922-01E6-4119-9760-9810C879C178}" destId="{97D9E906-4679-4D1F-9F2C-59910F48149F}" srcOrd="0" destOrd="8" presId="urn:microsoft.com/office/officeart/2005/8/layout/hList1"/>
    <dgm:cxn modelId="{1D476183-0789-4D81-8FC6-F78C2E2AEABC}" type="presOf" srcId="{EACEBEF4-3364-44BD-A256-C1934EFE78A0}" destId="{F10B8BA4-733B-4C16-BD72-C764C227A70D}" srcOrd="0" destOrd="0" presId="urn:microsoft.com/office/officeart/2005/8/layout/hList1"/>
    <dgm:cxn modelId="{30FDC50A-DF3E-4E35-B69D-A798D30E7DFA}" srcId="{3C0DC159-C4B8-4EF5-99F5-A33D61DD472B}" destId="{07E74D20-F77D-455F-BE47-E1D47A4F16F6}" srcOrd="0" destOrd="0" parTransId="{EE2FBE63-82CE-4CA5-8EC4-56B222D62CFF}" sibTransId="{1201D028-B63B-4E9B-8671-8038337744EF}"/>
    <dgm:cxn modelId="{992629C8-6C23-4DD6-8F01-5D785A6DDA1F}" srcId="{E4AC585B-9AF5-4364-A462-283A6D0E1D61}" destId="{16AE20E4-5D74-4A0B-981E-958A6B137043}" srcOrd="1" destOrd="0" parTransId="{7703E4A4-6059-41FE-9AED-77EBAF071182}" sibTransId="{2871B390-76DF-4E85-9C5A-DE0A218E742E}"/>
    <dgm:cxn modelId="{D0903967-C956-47FB-A084-CCBD556F7D7B}" srcId="{B5BA3302-C96A-4FF0-958A-711708CFBC61}" destId="{977B6922-01E6-4119-9760-9810C879C178}" srcOrd="4" destOrd="0" parTransId="{23749FFE-BA4B-4C42-8CEE-7B99BB9D0D1D}" sibTransId="{82CD4099-9BB5-40E9-84A9-3333900830C3}"/>
    <dgm:cxn modelId="{839C068E-0473-422E-B186-EE199EA71A93}" type="presOf" srcId="{46A7CDBE-89A2-459B-BFB6-F2E9415EE32F}" destId="{97D9E906-4679-4D1F-9F2C-59910F48149F}" srcOrd="0" destOrd="0" presId="urn:microsoft.com/office/officeart/2005/8/layout/hList1"/>
    <dgm:cxn modelId="{6FBAB6BF-D175-4D31-B2A7-53F766C171F7}" srcId="{87C95A60-9233-437D-9EAD-19AE68A0F6EF}" destId="{B5BA3302-C96A-4FF0-958A-711708CFBC61}" srcOrd="2" destOrd="0" parTransId="{BDE58998-2D42-4883-817E-886AD3081366}" sibTransId="{E1565B5D-798E-4DB5-86F2-47CAA4CCAA97}"/>
    <dgm:cxn modelId="{2A12F01D-57B9-4860-A3CE-F556AB01FA7F}" type="presOf" srcId="{810BC823-1257-430B-B5F2-595E4DFC9794}" destId="{3E737069-D4C1-4809-BF71-040A61A7ADCE}" srcOrd="0" destOrd="0" presId="urn:microsoft.com/office/officeart/2005/8/layout/hList1"/>
    <dgm:cxn modelId="{A9F6C1C5-25C7-471E-A592-142BCE9AA3A0}" srcId="{B5BA3302-C96A-4FF0-958A-711708CFBC61}" destId="{E1867FCF-DD0F-4754-BA1A-D2D3699384BD}" srcOrd="1" destOrd="0" parTransId="{4BA2FEA6-1729-4D72-B471-F74FFCB647C2}" sibTransId="{D4CC258D-BF6F-4F04-8786-3F605907FDC9}"/>
    <dgm:cxn modelId="{1B630ABE-1006-4066-8E26-D63A041B8170}" type="presOf" srcId="{37220DD0-0F58-4470-9627-E09EDF6B4B6E}" destId="{3E737069-D4C1-4809-BF71-040A61A7ADCE}" srcOrd="0" destOrd="2" presId="urn:microsoft.com/office/officeart/2005/8/layout/hList1"/>
    <dgm:cxn modelId="{4418B554-806F-4CD6-80B7-2489E7464855}" type="presOf" srcId="{655926CE-59E8-4E9B-8218-0CC5F00D38FE}" destId="{3E737069-D4C1-4809-BF71-040A61A7ADCE}" srcOrd="0" destOrd="5" presId="urn:microsoft.com/office/officeart/2005/8/layout/hList1"/>
    <dgm:cxn modelId="{83E077BD-9EE5-41A4-B4BA-6F4C951DD439}" srcId="{28BA20BE-F29E-4876-B050-F95DE2CC8945}" destId="{3C0DC159-C4B8-4EF5-99F5-A33D61DD472B}" srcOrd="1" destOrd="0" parTransId="{8AC6D5D8-9DCC-4DBB-A115-7028B790784F}" sibTransId="{69D04CAC-933E-43D6-8B71-69F10E6E3FE4}"/>
    <dgm:cxn modelId="{51555569-0A30-49A3-BAD1-9121599DC27B}" srcId="{A3DE9797-890C-477E-95C2-FBDB9D6FC0E4}" destId="{1817E52B-E05A-4A00-B9ED-05B58A1D05CA}" srcOrd="2" destOrd="0" parTransId="{C9CEDFC7-462E-49B3-972E-686BDE6DAAE9}" sibTransId="{DF92753A-612F-42DF-8DA4-63E7BB619A60}"/>
    <dgm:cxn modelId="{82DD4244-9461-4E6B-BF53-5E9A03525557}" type="presOf" srcId="{28BA20BE-F29E-4876-B050-F95DE2CC8945}" destId="{B0F81495-D98D-4C64-8884-A557FBCE157D}" srcOrd="0" destOrd="0" presId="urn:microsoft.com/office/officeart/2005/8/layout/hList1"/>
    <dgm:cxn modelId="{55F8A798-7F68-4A1C-AB81-7527F9A72705}" srcId="{A3DE9797-890C-477E-95C2-FBDB9D6FC0E4}" destId="{A7A7C4D9-5DD4-436F-9293-001963FEB25C}" srcOrd="3" destOrd="0" parTransId="{C32D8EDC-354D-4E2F-982A-DF7046AA34C5}" sibTransId="{CA49552A-3FD2-45C5-9546-CC77E3D9EE0D}"/>
    <dgm:cxn modelId="{85C39A6C-C9A9-4270-B704-DF374FEEC7C0}" type="presOf" srcId="{4C477674-0650-4217-B490-D26CB3B9FD82}" destId="{97D9E906-4679-4D1F-9F2C-59910F48149F}" srcOrd="0" destOrd="7" presId="urn:microsoft.com/office/officeart/2005/8/layout/hList1"/>
    <dgm:cxn modelId="{D7E16DF0-D68F-4790-BCAB-24EF03834BD6}" srcId="{E1867FCF-DD0F-4754-BA1A-D2D3699384BD}" destId="{DE8D98B8-E2FA-4551-8FFD-32BDE1A199EF}" srcOrd="1" destOrd="0" parTransId="{67C88E55-F729-489E-9218-5ED6C6B93B1C}" sibTransId="{FDF6E974-35AB-4BD4-B6D4-16523416A27F}"/>
    <dgm:cxn modelId="{6A7575F9-94D9-4EFA-989F-B89819C4F3CC}" srcId="{DE8D98B8-E2FA-4551-8FFD-32BDE1A199EF}" destId="{A1D85ED8-26ED-47E6-8F82-E03DF8C7761F}" srcOrd="0" destOrd="0" parTransId="{99885FE7-5785-494C-88BB-2C074C4932BD}" sibTransId="{AD081B50-53BE-402D-A621-1F014E9AC363}"/>
    <dgm:cxn modelId="{3E5204E7-244E-418A-A917-55F7D492C23E}" type="presOf" srcId="{B5BA3302-C96A-4FF0-958A-711708CFBC61}" destId="{23426F61-B79B-46EB-B744-3B47F4D8C382}" srcOrd="0" destOrd="0" presId="urn:microsoft.com/office/officeart/2005/8/layout/hList1"/>
    <dgm:cxn modelId="{2E2C80B1-1B7D-43E2-AE07-53B9277D1857}" type="presOf" srcId="{DE8D98B8-E2FA-4551-8FFD-32BDE1A199EF}" destId="{97D9E906-4679-4D1F-9F2C-59910F48149F}" srcOrd="0" destOrd="3" presId="urn:microsoft.com/office/officeart/2005/8/layout/hList1"/>
    <dgm:cxn modelId="{7297D495-6F80-470E-BC7D-4F8A81C95AFA}" type="presParOf" srcId="{CBFEED1E-2858-4EC4-ADD9-3B49BFA5D898}" destId="{2B002F90-3D90-4D06-9A0F-27FF10358DE2}" srcOrd="0" destOrd="0" presId="urn:microsoft.com/office/officeart/2005/8/layout/hList1"/>
    <dgm:cxn modelId="{0FCF03E6-27CD-43BE-B8A5-6E30112A06CA}" type="presParOf" srcId="{2B002F90-3D90-4D06-9A0F-27FF10358DE2}" destId="{B0F81495-D98D-4C64-8884-A557FBCE157D}" srcOrd="0" destOrd="0" presId="urn:microsoft.com/office/officeart/2005/8/layout/hList1"/>
    <dgm:cxn modelId="{062F896E-6F9F-404B-99D3-513A1898B195}" type="presParOf" srcId="{2B002F90-3D90-4D06-9A0F-27FF10358DE2}" destId="{F10B8BA4-733B-4C16-BD72-C764C227A70D}" srcOrd="1" destOrd="0" presId="urn:microsoft.com/office/officeart/2005/8/layout/hList1"/>
    <dgm:cxn modelId="{38EC2961-C603-4F12-93B4-AA0E1292F814}" type="presParOf" srcId="{CBFEED1E-2858-4EC4-ADD9-3B49BFA5D898}" destId="{B492BAD5-0416-46BB-9213-56B29B9DF0E3}" srcOrd="1" destOrd="0" presId="urn:microsoft.com/office/officeart/2005/8/layout/hList1"/>
    <dgm:cxn modelId="{46F39F3F-8128-4622-BD68-50873FE55DA3}" type="presParOf" srcId="{CBFEED1E-2858-4EC4-ADD9-3B49BFA5D898}" destId="{94CFD1F4-903E-4EFF-91DF-75134F7AFC90}" srcOrd="2" destOrd="0" presId="urn:microsoft.com/office/officeart/2005/8/layout/hList1"/>
    <dgm:cxn modelId="{D2C1897F-60AB-48AA-8AB8-03B54E24027C}" type="presParOf" srcId="{94CFD1F4-903E-4EFF-91DF-75134F7AFC90}" destId="{F8CB77B3-44F0-4801-BF19-EE43A37D5BF9}" srcOrd="0" destOrd="0" presId="urn:microsoft.com/office/officeart/2005/8/layout/hList1"/>
    <dgm:cxn modelId="{5D753082-F967-468B-831F-41363065E264}" type="presParOf" srcId="{94CFD1F4-903E-4EFF-91DF-75134F7AFC90}" destId="{3E737069-D4C1-4809-BF71-040A61A7ADCE}" srcOrd="1" destOrd="0" presId="urn:microsoft.com/office/officeart/2005/8/layout/hList1"/>
    <dgm:cxn modelId="{31CD3337-ED97-41F4-83BD-BBA08FA2DB00}" type="presParOf" srcId="{CBFEED1E-2858-4EC4-ADD9-3B49BFA5D898}" destId="{D5C4FD3F-B3C1-4A69-97E5-1CC4C499BCFB}" srcOrd="3" destOrd="0" presId="urn:microsoft.com/office/officeart/2005/8/layout/hList1"/>
    <dgm:cxn modelId="{61ED2BCD-C1B5-4FC7-9568-EF26F8E11A60}" type="presParOf" srcId="{CBFEED1E-2858-4EC4-ADD9-3B49BFA5D898}" destId="{9B008342-5C49-4B10-8EEE-70C141EE57ED}" srcOrd="4" destOrd="0" presId="urn:microsoft.com/office/officeart/2005/8/layout/hList1"/>
    <dgm:cxn modelId="{F18482E8-7B77-4E97-98E2-5679DB681EAD}" type="presParOf" srcId="{9B008342-5C49-4B10-8EEE-70C141EE57ED}" destId="{23426F61-B79B-46EB-B744-3B47F4D8C382}" srcOrd="0" destOrd="0" presId="urn:microsoft.com/office/officeart/2005/8/layout/hList1"/>
    <dgm:cxn modelId="{850521F8-40BD-4485-9B38-44BA5D384EB3}" type="presParOf" srcId="{9B008342-5C49-4B10-8EEE-70C141EE57ED}" destId="{97D9E906-4679-4D1F-9F2C-59910F48149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C53DC02-F52E-45B7-9E20-B778FC225C4E}" type="doc">
      <dgm:prSet loTypeId="urn:microsoft.com/office/officeart/2005/8/layout/orgChart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BE03D139-9F45-43F5-B18D-3CF2963B1D28}">
      <dgm:prSet/>
      <dgm:spPr>
        <a:solidFill>
          <a:srgbClr val="00B0F0"/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Competencias en la gerencia de proyectos</a:t>
          </a:r>
          <a:endParaRPr lang="es-ES" dirty="0">
            <a:solidFill>
              <a:schemeClr val="tx1"/>
            </a:solidFill>
          </a:endParaRPr>
        </a:p>
      </dgm:t>
    </dgm:pt>
    <dgm:pt modelId="{F3DFB293-B02D-4332-B23F-D81EF302DD7F}" type="parTrans" cxnId="{9BBCE71A-1586-4ED6-81A7-6A4EE5D9288C}">
      <dgm:prSet/>
      <dgm:spPr/>
      <dgm:t>
        <a:bodyPr/>
        <a:lstStyle/>
        <a:p>
          <a:endParaRPr lang="es-ES"/>
        </a:p>
      </dgm:t>
    </dgm:pt>
    <dgm:pt modelId="{05548AAB-3215-425A-954E-687650A42CA6}" type="sibTrans" cxnId="{9BBCE71A-1586-4ED6-81A7-6A4EE5D9288C}">
      <dgm:prSet/>
      <dgm:spPr/>
      <dgm:t>
        <a:bodyPr/>
        <a:lstStyle/>
        <a:p>
          <a:endParaRPr lang="es-ES"/>
        </a:p>
      </dgm:t>
    </dgm:pt>
    <dgm:pt modelId="{73D16798-E0CC-41F0-A3E0-70EA139BF0AB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Gerencia de </a:t>
          </a:r>
          <a:r>
            <a:rPr lang="es-MX" i="1" dirty="0" smtClean="0">
              <a:solidFill>
                <a:schemeClr val="tx1"/>
              </a:solidFill>
            </a:rPr>
            <a:t>Cosas</a:t>
          </a:r>
          <a:endParaRPr lang="es-ES" i="1" dirty="0">
            <a:solidFill>
              <a:schemeClr val="tx1"/>
            </a:solidFill>
          </a:endParaRPr>
        </a:p>
      </dgm:t>
    </dgm:pt>
    <dgm:pt modelId="{163D0739-ACC5-49BD-AAE6-DE3E29A9C981}" type="parTrans" cxnId="{1E54A443-133A-4F2D-AB71-4106C62EF71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B399E58E-4357-4F4C-832D-8E47AE79C646}" type="sibTrans" cxnId="{1E54A443-133A-4F2D-AB71-4106C62EF71E}">
      <dgm:prSet/>
      <dgm:spPr/>
      <dgm:t>
        <a:bodyPr/>
        <a:lstStyle/>
        <a:p>
          <a:endParaRPr lang="es-ES"/>
        </a:p>
      </dgm:t>
    </dgm:pt>
    <dgm:pt modelId="{1AFFDD24-F1D5-4D71-93F8-0A82780E6BBE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Alcance</a:t>
          </a:r>
          <a:endParaRPr lang="es-ES" dirty="0">
            <a:solidFill>
              <a:schemeClr val="tx1"/>
            </a:solidFill>
          </a:endParaRPr>
        </a:p>
      </dgm:t>
    </dgm:pt>
    <dgm:pt modelId="{B87B097A-A911-4EF8-87C4-21EC518DF7CF}" type="parTrans" cxnId="{968C93EE-F1C6-42AC-964A-2C66F0C11CBD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684E428-0E8B-4E97-8B0A-D67C2D3D7055}" type="sibTrans" cxnId="{968C93EE-F1C6-42AC-964A-2C66F0C11CBD}">
      <dgm:prSet/>
      <dgm:spPr/>
      <dgm:t>
        <a:bodyPr/>
        <a:lstStyle/>
        <a:p>
          <a:endParaRPr lang="es-ES"/>
        </a:p>
      </dgm:t>
    </dgm:pt>
    <dgm:pt modelId="{55832CBF-AB97-40FA-AF17-A4AA6B293C1D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Calidad</a:t>
          </a:r>
          <a:endParaRPr lang="es-ES" dirty="0">
            <a:solidFill>
              <a:schemeClr val="tx1"/>
            </a:solidFill>
          </a:endParaRPr>
        </a:p>
      </dgm:t>
    </dgm:pt>
    <dgm:pt modelId="{D28AF0BE-03BA-4FE3-BD36-0F5B3556DD64}" type="parTrans" cxnId="{676D9952-171F-40C2-B50B-4670092867FD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1D984D30-C1F9-4355-AD80-A3241D4974B2}" type="sibTrans" cxnId="{676D9952-171F-40C2-B50B-4670092867FD}">
      <dgm:prSet/>
      <dgm:spPr/>
      <dgm:t>
        <a:bodyPr/>
        <a:lstStyle/>
        <a:p>
          <a:endParaRPr lang="es-ES"/>
        </a:p>
      </dgm:t>
    </dgm:pt>
    <dgm:pt modelId="{8C6807D0-A0BF-40EC-A1E7-0D5D44BFF9E5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Costo</a:t>
          </a:r>
          <a:endParaRPr lang="es-ES" dirty="0">
            <a:solidFill>
              <a:schemeClr val="tx1"/>
            </a:solidFill>
          </a:endParaRPr>
        </a:p>
      </dgm:t>
    </dgm:pt>
    <dgm:pt modelId="{4E6C3FF2-4312-4879-9677-A97C8DC36A96}" type="parTrans" cxnId="{C7B203D8-68BE-4118-A0C4-48A35E3E5EE7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CC53B147-5F1B-4E7D-B97F-1803308DBDC3}" type="sibTrans" cxnId="{C7B203D8-68BE-4118-A0C4-48A35E3E5EE7}">
      <dgm:prSet/>
      <dgm:spPr/>
      <dgm:t>
        <a:bodyPr/>
        <a:lstStyle/>
        <a:p>
          <a:endParaRPr lang="es-ES"/>
        </a:p>
      </dgm:t>
    </dgm:pt>
    <dgm:pt modelId="{90E50A0B-9822-4621-AE2E-6443C36D5310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Programación</a:t>
          </a:r>
          <a:endParaRPr lang="es-ES" dirty="0">
            <a:solidFill>
              <a:schemeClr val="tx1"/>
            </a:solidFill>
          </a:endParaRPr>
        </a:p>
      </dgm:t>
    </dgm:pt>
    <dgm:pt modelId="{6C8CE492-CF19-42DF-B9D9-B51DE80DB6DC}" type="parTrans" cxnId="{0210AD1C-D705-4A59-B510-9A8B4699ED88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EC41A724-3EE6-4FDB-9934-B12DA901C8EA}" type="sibTrans" cxnId="{0210AD1C-D705-4A59-B510-9A8B4699ED88}">
      <dgm:prSet/>
      <dgm:spPr/>
      <dgm:t>
        <a:bodyPr/>
        <a:lstStyle/>
        <a:p>
          <a:endParaRPr lang="es-ES"/>
        </a:p>
      </dgm:t>
    </dgm:pt>
    <dgm:pt modelId="{83173783-3EEF-4732-A2BA-F141CBCF0B29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Contratos</a:t>
          </a:r>
          <a:endParaRPr lang="es-ES" dirty="0">
            <a:solidFill>
              <a:schemeClr val="tx1"/>
            </a:solidFill>
          </a:endParaRPr>
        </a:p>
      </dgm:t>
    </dgm:pt>
    <dgm:pt modelId="{1F8A9AAE-723E-4C0F-A8B7-658A15B4F3D5}" type="parTrans" cxnId="{A33D85D8-9287-49B0-B58B-DA9E427D76DC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42DF4B6D-4596-4A59-921A-4FA7DC6E39EA}" type="sibTrans" cxnId="{A33D85D8-9287-49B0-B58B-DA9E427D76DC}">
      <dgm:prSet/>
      <dgm:spPr/>
      <dgm:t>
        <a:bodyPr/>
        <a:lstStyle/>
        <a:p>
          <a:endParaRPr lang="es-ES"/>
        </a:p>
      </dgm:t>
    </dgm:pt>
    <dgm:pt modelId="{43EF65EB-3A0D-4C6D-B3D2-9BDFE91CFC31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Reportes</a:t>
          </a:r>
          <a:endParaRPr lang="es-ES" dirty="0">
            <a:solidFill>
              <a:schemeClr val="tx1"/>
            </a:solidFill>
          </a:endParaRPr>
        </a:p>
      </dgm:t>
    </dgm:pt>
    <dgm:pt modelId="{3F14DAF2-AF42-47B7-A2DF-16C28A5D304B}" type="parTrans" cxnId="{15E98EA6-B296-47CC-95F3-7CB3322F9C2D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BACF3F74-99AC-46E6-8247-6B90C66C14AC}" type="sibTrans" cxnId="{15E98EA6-B296-47CC-95F3-7CB3322F9C2D}">
      <dgm:prSet/>
      <dgm:spPr/>
      <dgm:t>
        <a:bodyPr/>
        <a:lstStyle/>
        <a:p>
          <a:endParaRPr lang="es-ES"/>
        </a:p>
      </dgm:t>
    </dgm:pt>
    <dgm:pt modelId="{7E70C933-EE44-4479-8E4B-E75C8A13AF66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Integración</a:t>
          </a:r>
          <a:endParaRPr lang="es-ES" dirty="0">
            <a:solidFill>
              <a:schemeClr val="tx1"/>
            </a:solidFill>
          </a:endParaRPr>
        </a:p>
      </dgm:t>
    </dgm:pt>
    <dgm:pt modelId="{8CECE5DD-1E88-475F-AFC8-05813CAD1E41}" type="parTrans" cxnId="{DEA0DC8A-B9E0-485C-B96C-89BFD48BE8D1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0C6DC005-A6EB-45EA-843D-D4EB01929D65}" type="sibTrans" cxnId="{DEA0DC8A-B9E0-485C-B96C-89BFD48BE8D1}">
      <dgm:prSet/>
      <dgm:spPr/>
      <dgm:t>
        <a:bodyPr/>
        <a:lstStyle/>
        <a:p>
          <a:endParaRPr lang="es-ES"/>
        </a:p>
      </dgm:t>
    </dgm:pt>
    <dgm:pt modelId="{4D9E6B2E-BA44-403E-9979-A68DC9438250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Riesgos</a:t>
          </a:r>
          <a:endParaRPr lang="es-ES" dirty="0">
            <a:solidFill>
              <a:schemeClr val="tx1"/>
            </a:solidFill>
          </a:endParaRPr>
        </a:p>
      </dgm:t>
    </dgm:pt>
    <dgm:pt modelId="{243F2033-5417-4A28-94E7-21BB88E14439}" type="parTrans" cxnId="{91E4F04D-6327-45A1-8E8E-CBFAB07DAF53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AAE3E05-5051-4C3E-AA4C-E3B0FD6E7509}" type="sibTrans" cxnId="{91E4F04D-6327-45A1-8E8E-CBFAB07DAF53}">
      <dgm:prSet/>
      <dgm:spPr/>
      <dgm:t>
        <a:bodyPr/>
        <a:lstStyle/>
        <a:p>
          <a:endParaRPr lang="es-ES"/>
        </a:p>
      </dgm:t>
    </dgm:pt>
    <dgm:pt modelId="{EFF53D41-9337-403B-BED4-6238058E9FC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Gerencia de </a:t>
          </a:r>
          <a:r>
            <a:rPr lang="es-MX" i="1" dirty="0" smtClean="0">
              <a:solidFill>
                <a:schemeClr val="tx1"/>
              </a:solidFill>
            </a:rPr>
            <a:t>Personas</a:t>
          </a:r>
          <a:endParaRPr lang="es-ES" i="1" dirty="0">
            <a:solidFill>
              <a:schemeClr val="tx1"/>
            </a:solidFill>
          </a:endParaRPr>
        </a:p>
      </dgm:t>
    </dgm:pt>
    <dgm:pt modelId="{BD48AB54-EDE9-408D-8F82-A252250886F6}" type="parTrans" cxnId="{66071C63-61EF-4A65-8258-134E8EE3492D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53BE8C32-3BE6-4ACB-8DF0-3101FCAB1E86}" type="sibTrans" cxnId="{66071C63-61EF-4A65-8258-134E8EE3492D}">
      <dgm:prSet/>
      <dgm:spPr/>
      <dgm:t>
        <a:bodyPr/>
        <a:lstStyle/>
        <a:p>
          <a:endParaRPr lang="es-ES"/>
        </a:p>
      </dgm:t>
    </dgm:pt>
    <dgm:pt modelId="{9EBE5E00-B1C8-4A9B-A485-0CF85A98F7EF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Equipo</a:t>
          </a:r>
          <a:endParaRPr lang="es-ES" dirty="0">
            <a:solidFill>
              <a:schemeClr val="tx1"/>
            </a:solidFill>
          </a:endParaRPr>
        </a:p>
      </dgm:t>
    </dgm:pt>
    <dgm:pt modelId="{59BC0A92-D57F-4E4B-976A-D6FFBC28A555}" type="parTrans" cxnId="{9AC9F77D-E66B-490E-A481-10C147A6128D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C7A50D62-CAFB-422F-ABC3-3A686BBCA0D6}" type="sibTrans" cxnId="{9AC9F77D-E66B-490E-A481-10C147A6128D}">
      <dgm:prSet/>
      <dgm:spPr/>
      <dgm:t>
        <a:bodyPr/>
        <a:lstStyle/>
        <a:p>
          <a:endParaRPr lang="es-ES"/>
        </a:p>
      </dgm:t>
    </dgm:pt>
    <dgm:pt modelId="{0295106F-62F0-4A55-9DDA-DE58D8EF6EED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Cliente</a:t>
          </a:r>
          <a:endParaRPr lang="es-ES" dirty="0">
            <a:solidFill>
              <a:schemeClr val="tx1"/>
            </a:solidFill>
          </a:endParaRPr>
        </a:p>
      </dgm:t>
    </dgm:pt>
    <dgm:pt modelId="{126CD357-166C-4682-A139-789B66288E38}" type="parTrans" cxnId="{59BED886-58C3-47CE-B3F5-81B9951178F5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4AAB1363-E079-4006-8EFC-644976A9260E}" type="sibTrans" cxnId="{59BED886-58C3-47CE-B3F5-81B9951178F5}">
      <dgm:prSet/>
      <dgm:spPr/>
      <dgm:t>
        <a:bodyPr/>
        <a:lstStyle/>
        <a:p>
          <a:endParaRPr lang="es-ES"/>
        </a:p>
      </dgm:t>
    </dgm:pt>
    <dgm:pt modelId="{97E4D2DF-A52C-469E-8E11-5C9B4F175952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Vendedor</a:t>
          </a:r>
          <a:endParaRPr lang="es-ES" dirty="0">
            <a:solidFill>
              <a:schemeClr val="tx1"/>
            </a:solidFill>
          </a:endParaRPr>
        </a:p>
      </dgm:t>
    </dgm:pt>
    <dgm:pt modelId="{78CD6368-C857-4ABF-9310-15A255B6E0AA}" type="parTrans" cxnId="{48D64805-B2D9-4435-A990-B01DAB9C04AC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B1E81950-DFFF-4608-A5CB-B12BD41BAA65}" type="sibTrans" cxnId="{48D64805-B2D9-4435-A990-B01DAB9C04AC}">
      <dgm:prSet/>
      <dgm:spPr/>
      <dgm:t>
        <a:bodyPr/>
        <a:lstStyle/>
        <a:p>
          <a:endParaRPr lang="es-ES"/>
        </a:p>
      </dgm:t>
    </dgm:pt>
    <dgm:pt modelId="{A39BE969-9928-4CEE-AB1C-BD380C5414C2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Comunicaciones</a:t>
          </a:r>
          <a:endParaRPr lang="es-MX" dirty="0">
            <a:solidFill>
              <a:schemeClr val="tx1"/>
            </a:solidFill>
          </a:endParaRPr>
        </a:p>
      </dgm:t>
    </dgm:pt>
    <dgm:pt modelId="{92365AB6-32B1-4539-B121-776F8AEBFB70}" type="parTrans" cxnId="{FF0B1C7C-C98C-46FE-B738-B1EE74E6350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A0D7A9B8-83C6-42AD-BE1C-4335BA128667}" type="sibTrans" cxnId="{FF0B1C7C-C98C-46FE-B738-B1EE74E6350E}">
      <dgm:prSet/>
      <dgm:spPr/>
      <dgm:t>
        <a:bodyPr/>
        <a:lstStyle/>
        <a:p>
          <a:endParaRPr lang="es-ES"/>
        </a:p>
      </dgm:t>
    </dgm:pt>
    <dgm:pt modelId="{AB6B949A-3D28-460F-8512-6118B68F5108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Gerencia de Contenidos Técnicos</a:t>
          </a:r>
          <a:endParaRPr lang="es-ES" dirty="0">
            <a:solidFill>
              <a:schemeClr val="tx1"/>
            </a:solidFill>
          </a:endParaRPr>
        </a:p>
      </dgm:t>
    </dgm:pt>
    <dgm:pt modelId="{50D57A67-77FE-4F66-BB8B-0927E473B351}" type="parTrans" cxnId="{1EAAECB9-2CC7-480D-AF44-B577EDEDE4E9}">
      <dgm:prSet/>
      <dgm:spPr/>
      <dgm:t>
        <a:bodyPr/>
        <a:lstStyle/>
        <a:p>
          <a:endParaRPr lang="es-ES"/>
        </a:p>
      </dgm:t>
    </dgm:pt>
    <dgm:pt modelId="{32AE0EA0-9D67-45C1-B265-DD749B3C0DC2}" type="sibTrans" cxnId="{1EAAECB9-2CC7-480D-AF44-B577EDEDE4E9}">
      <dgm:prSet/>
      <dgm:spPr/>
      <dgm:t>
        <a:bodyPr/>
        <a:lstStyle/>
        <a:p>
          <a:endParaRPr lang="es-ES"/>
        </a:p>
      </dgm:t>
    </dgm:pt>
    <dgm:pt modelId="{DE5B312A-00D6-436B-8B71-007020AE13AF}" type="pres">
      <dgm:prSet presAssocID="{4C53DC02-F52E-45B7-9E20-B778FC225C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E7EEF273-1D55-41AD-9517-C6A91CDF9F58}" type="pres">
      <dgm:prSet presAssocID="{BE03D139-9F45-43F5-B18D-3CF2963B1D28}" presName="hierRoot1" presStyleCnt="0">
        <dgm:presLayoutVars>
          <dgm:hierBranch val="init"/>
        </dgm:presLayoutVars>
      </dgm:prSet>
      <dgm:spPr/>
    </dgm:pt>
    <dgm:pt modelId="{4692FC59-FC91-457D-A44E-522FCB3A5DFD}" type="pres">
      <dgm:prSet presAssocID="{BE03D139-9F45-43F5-B18D-3CF2963B1D28}" presName="rootComposite1" presStyleCnt="0"/>
      <dgm:spPr/>
    </dgm:pt>
    <dgm:pt modelId="{518F2AA7-8EDB-4590-BB89-8FAFEB2829CA}" type="pres">
      <dgm:prSet presAssocID="{BE03D139-9F45-43F5-B18D-3CF2963B1D28}" presName="rootText1" presStyleLbl="node0" presStyleIdx="0" presStyleCnt="1" custScaleX="24467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AC878FB-FE9A-4BED-8263-0F97612A9633}" type="pres">
      <dgm:prSet presAssocID="{BE03D139-9F45-43F5-B18D-3CF2963B1D28}" presName="rootConnector1" presStyleLbl="node1" presStyleIdx="0" presStyleCnt="0"/>
      <dgm:spPr/>
      <dgm:t>
        <a:bodyPr/>
        <a:lstStyle/>
        <a:p>
          <a:endParaRPr lang="es-ES"/>
        </a:p>
      </dgm:t>
    </dgm:pt>
    <dgm:pt modelId="{EC976C73-D134-417F-9E99-F3F35CEBCC0F}" type="pres">
      <dgm:prSet presAssocID="{BE03D139-9F45-43F5-B18D-3CF2963B1D28}" presName="hierChild2" presStyleCnt="0"/>
      <dgm:spPr/>
    </dgm:pt>
    <dgm:pt modelId="{62C8DFA9-5F81-4D9D-8317-89C58C9296BC}" type="pres">
      <dgm:prSet presAssocID="{163D0739-ACC5-49BD-AAE6-DE3E29A9C981}" presName="Name37" presStyleLbl="parChTrans1D2" presStyleIdx="0" presStyleCnt="3"/>
      <dgm:spPr/>
      <dgm:t>
        <a:bodyPr/>
        <a:lstStyle/>
        <a:p>
          <a:endParaRPr lang="es-ES"/>
        </a:p>
      </dgm:t>
    </dgm:pt>
    <dgm:pt modelId="{9DEDE15C-C52B-4FF1-89AB-2ECE8588CB28}" type="pres">
      <dgm:prSet presAssocID="{73D16798-E0CC-41F0-A3E0-70EA139BF0AB}" presName="hierRoot2" presStyleCnt="0">
        <dgm:presLayoutVars>
          <dgm:hierBranch val="hang"/>
        </dgm:presLayoutVars>
      </dgm:prSet>
      <dgm:spPr/>
    </dgm:pt>
    <dgm:pt modelId="{F95AC09E-AAA6-4C78-B266-831B5EF8DD86}" type="pres">
      <dgm:prSet presAssocID="{73D16798-E0CC-41F0-A3E0-70EA139BF0AB}" presName="rootComposite" presStyleCnt="0"/>
      <dgm:spPr/>
    </dgm:pt>
    <dgm:pt modelId="{A21AA3F8-AFCB-4393-A4C9-B43F824E4ED6}" type="pres">
      <dgm:prSet presAssocID="{73D16798-E0CC-41F0-A3E0-70EA139BF0AB}" presName="rootText" presStyleLbl="node2" presStyleIdx="0" presStyleCnt="3" custScaleX="22371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261462C-0A57-4FCE-889B-F829345334E5}" type="pres">
      <dgm:prSet presAssocID="{73D16798-E0CC-41F0-A3E0-70EA139BF0AB}" presName="rootConnector" presStyleLbl="node2" presStyleIdx="0" presStyleCnt="3"/>
      <dgm:spPr/>
      <dgm:t>
        <a:bodyPr/>
        <a:lstStyle/>
        <a:p>
          <a:endParaRPr lang="es-ES"/>
        </a:p>
      </dgm:t>
    </dgm:pt>
    <dgm:pt modelId="{60CF9636-3642-4E0C-B6FE-3543592D012B}" type="pres">
      <dgm:prSet presAssocID="{73D16798-E0CC-41F0-A3E0-70EA139BF0AB}" presName="hierChild4" presStyleCnt="0"/>
      <dgm:spPr/>
    </dgm:pt>
    <dgm:pt modelId="{2579CEBA-DCE3-43A5-B0D7-7214917E4B3E}" type="pres">
      <dgm:prSet presAssocID="{B87B097A-A911-4EF8-87C4-21EC518DF7CF}" presName="Name48" presStyleLbl="parChTrans1D3" presStyleIdx="0" presStyleCnt="12"/>
      <dgm:spPr/>
      <dgm:t>
        <a:bodyPr/>
        <a:lstStyle/>
        <a:p>
          <a:endParaRPr lang="es-ES"/>
        </a:p>
      </dgm:t>
    </dgm:pt>
    <dgm:pt modelId="{2A6A9E16-2C7C-4D67-983E-1D1251B7C84E}" type="pres">
      <dgm:prSet presAssocID="{1AFFDD24-F1D5-4D71-93F8-0A82780E6BBE}" presName="hierRoot2" presStyleCnt="0">
        <dgm:presLayoutVars>
          <dgm:hierBranch val="init"/>
        </dgm:presLayoutVars>
      </dgm:prSet>
      <dgm:spPr/>
    </dgm:pt>
    <dgm:pt modelId="{1C66F921-2C14-4B2F-8C7F-31F6A7D698CF}" type="pres">
      <dgm:prSet presAssocID="{1AFFDD24-F1D5-4D71-93F8-0A82780E6BBE}" presName="rootComposite" presStyleCnt="0"/>
      <dgm:spPr/>
    </dgm:pt>
    <dgm:pt modelId="{FCACC36F-4688-4A24-9139-85E6CFEF49E6}" type="pres">
      <dgm:prSet presAssocID="{1AFFDD24-F1D5-4D71-93F8-0A82780E6BBE}" presName="rootText" presStyleLbl="node3" presStyleIdx="0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FE334AB-CF8A-4254-A160-23EA727220A0}" type="pres">
      <dgm:prSet presAssocID="{1AFFDD24-F1D5-4D71-93F8-0A82780E6BBE}" presName="rootConnector" presStyleLbl="node3" presStyleIdx="0" presStyleCnt="12"/>
      <dgm:spPr/>
      <dgm:t>
        <a:bodyPr/>
        <a:lstStyle/>
        <a:p>
          <a:endParaRPr lang="es-ES"/>
        </a:p>
      </dgm:t>
    </dgm:pt>
    <dgm:pt modelId="{41D6208D-63DE-4F60-8211-42E124C203FF}" type="pres">
      <dgm:prSet presAssocID="{1AFFDD24-F1D5-4D71-93F8-0A82780E6BBE}" presName="hierChild4" presStyleCnt="0"/>
      <dgm:spPr/>
    </dgm:pt>
    <dgm:pt modelId="{787BBDC6-80CB-42F5-83D9-6CCE8CEAF961}" type="pres">
      <dgm:prSet presAssocID="{1AFFDD24-F1D5-4D71-93F8-0A82780E6BBE}" presName="hierChild5" presStyleCnt="0"/>
      <dgm:spPr/>
    </dgm:pt>
    <dgm:pt modelId="{CF23EA10-6F67-490E-A5FA-CCFA8F0676E1}" type="pres">
      <dgm:prSet presAssocID="{D28AF0BE-03BA-4FE3-BD36-0F5B3556DD64}" presName="Name48" presStyleLbl="parChTrans1D3" presStyleIdx="1" presStyleCnt="12"/>
      <dgm:spPr/>
      <dgm:t>
        <a:bodyPr/>
        <a:lstStyle/>
        <a:p>
          <a:endParaRPr lang="es-ES"/>
        </a:p>
      </dgm:t>
    </dgm:pt>
    <dgm:pt modelId="{A8A1A681-7EF0-4447-A143-6653272DE3F5}" type="pres">
      <dgm:prSet presAssocID="{55832CBF-AB97-40FA-AF17-A4AA6B293C1D}" presName="hierRoot2" presStyleCnt="0">
        <dgm:presLayoutVars>
          <dgm:hierBranch val="init"/>
        </dgm:presLayoutVars>
      </dgm:prSet>
      <dgm:spPr/>
    </dgm:pt>
    <dgm:pt modelId="{A4BF4B0F-127B-4D81-87E0-6B0CEA4FD97F}" type="pres">
      <dgm:prSet presAssocID="{55832CBF-AB97-40FA-AF17-A4AA6B293C1D}" presName="rootComposite" presStyleCnt="0"/>
      <dgm:spPr/>
    </dgm:pt>
    <dgm:pt modelId="{4B0829E7-0B8D-4319-A181-D8A2872C89D6}" type="pres">
      <dgm:prSet presAssocID="{55832CBF-AB97-40FA-AF17-A4AA6B293C1D}" presName="rootText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00BBFA6-2D89-4B22-B346-9C16A8506A40}" type="pres">
      <dgm:prSet presAssocID="{55832CBF-AB97-40FA-AF17-A4AA6B293C1D}" presName="rootConnector" presStyleLbl="node3" presStyleIdx="1" presStyleCnt="12"/>
      <dgm:spPr/>
      <dgm:t>
        <a:bodyPr/>
        <a:lstStyle/>
        <a:p>
          <a:endParaRPr lang="es-ES"/>
        </a:p>
      </dgm:t>
    </dgm:pt>
    <dgm:pt modelId="{58938BEB-2D3F-4340-9CBC-C6FC32A18CB3}" type="pres">
      <dgm:prSet presAssocID="{55832CBF-AB97-40FA-AF17-A4AA6B293C1D}" presName="hierChild4" presStyleCnt="0"/>
      <dgm:spPr/>
    </dgm:pt>
    <dgm:pt modelId="{A62B1213-EDC3-4C2F-A642-42EA55F358BE}" type="pres">
      <dgm:prSet presAssocID="{55832CBF-AB97-40FA-AF17-A4AA6B293C1D}" presName="hierChild5" presStyleCnt="0"/>
      <dgm:spPr/>
    </dgm:pt>
    <dgm:pt modelId="{5D5CDF69-8282-41BB-AF26-E9E3384C1F00}" type="pres">
      <dgm:prSet presAssocID="{4E6C3FF2-4312-4879-9677-A97C8DC36A96}" presName="Name48" presStyleLbl="parChTrans1D3" presStyleIdx="2" presStyleCnt="12"/>
      <dgm:spPr/>
      <dgm:t>
        <a:bodyPr/>
        <a:lstStyle/>
        <a:p>
          <a:endParaRPr lang="es-ES"/>
        </a:p>
      </dgm:t>
    </dgm:pt>
    <dgm:pt modelId="{7511A1DF-FD3F-486E-A6F5-38460230D145}" type="pres">
      <dgm:prSet presAssocID="{8C6807D0-A0BF-40EC-A1E7-0D5D44BFF9E5}" presName="hierRoot2" presStyleCnt="0">
        <dgm:presLayoutVars>
          <dgm:hierBranch val="init"/>
        </dgm:presLayoutVars>
      </dgm:prSet>
      <dgm:spPr/>
    </dgm:pt>
    <dgm:pt modelId="{798E4567-12E9-43EC-85B9-55BAA5CEF56B}" type="pres">
      <dgm:prSet presAssocID="{8C6807D0-A0BF-40EC-A1E7-0D5D44BFF9E5}" presName="rootComposite" presStyleCnt="0"/>
      <dgm:spPr/>
    </dgm:pt>
    <dgm:pt modelId="{9843305C-3F61-46CF-8BD6-3D492118D07C}" type="pres">
      <dgm:prSet presAssocID="{8C6807D0-A0BF-40EC-A1E7-0D5D44BFF9E5}" presName="rootText" presStyleLbl="node3" presStyleIdx="2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A98E25D-9013-415B-B3DC-1AD3C16A01ED}" type="pres">
      <dgm:prSet presAssocID="{8C6807D0-A0BF-40EC-A1E7-0D5D44BFF9E5}" presName="rootConnector" presStyleLbl="node3" presStyleIdx="2" presStyleCnt="12"/>
      <dgm:spPr/>
      <dgm:t>
        <a:bodyPr/>
        <a:lstStyle/>
        <a:p>
          <a:endParaRPr lang="es-ES"/>
        </a:p>
      </dgm:t>
    </dgm:pt>
    <dgm:pt modelId="{B1E0BA5F-95E7-4134-BC24-BA34ACAD8D2B}" type="pres">
      <dgm:prSet presAssocID="{8C6807D0-A0BF-40EC-A1E7-0D5D44BFF9E5}" presName="hierChild4" presStyleCnt="0"/>
      <dgm:spPr/>
    </dgm:pt>
    <dgm:pt modelId="{82026D7A-0B32-4517-AE5B-26FB6E734BEE}" type="pres">
      <dgm:prSet presAssocID="{8C6807D0-A0BF-40EC-A1E7-0D5D44BFF9E5}" presName="hierChild5" presStyleCnt="0"/>
      <dgm:spPr/>
    </dgm:pt>
    <dgm:pt modelId="{AD2F1C41-39B7-4340-872A-C38541CA10F9}" type="pres">
      <dgm:prSet presAssocID="{6C8CE492-CF19-42DF-B9D9-B51DE80DB6DC}" presName="Name48" presStyleLbl="parChTrans1D3" presStyleIdx="3" presStyleCnt="12"/>
      <dgm:spPr/>
      <dgm:t>
        <a:bodyPr/>
        <a:lstStyle/>
        <a:p>
          <a:endParaRPr lang="es-ES"/>
        </a:p>
      </dgm:t>
    </dgm:pt>
    <dgm:pt modelId="{75C314C5-0274-474B-8278-424680A13334}" type="pres">
      <dgm:prSet presAssocID="{90E50A0B-9822-4621-AE2E-6443C36D5310}" presName="hierRoot2" presStyleCnt="0">
        <dgm:presLayoutVars>
          <dgm:hierBranch val="init"/>
        </dgm:presLayoutVars>
      </dgm:prSet>
      <dgm:spPr/>
    </dgm:pt>
    <dgm:pt modelId="{7DC6657F-183C-40BB-84D7-BB161FEF14AC}" type="pres">
      <dgm:prSet presAssocID="{90E50A0B-9822-4621-AE2E-6443C36D5310}" presName="rootComposite" presStyleCnt="0"/>
      <dgm:spPr/>
    </dgm:pt>
    <dgm:pt modelId="{BBBE6005-5962-4C27-9748-96B6D93EF3FE}" type="pres">
      <dgm:prSet presAssocID="{90E50A0B-9822-4621-AE2E-6443C36D5310}" presName="rootText" presStyleLbl="node3" presStyleIdx="3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B5BA807-3312-4108-AA88-A5892F6C3900}" type="pres">
      <dgm:prSet presAssocID="{90E50A0B-9822-4621-AE2E-6443C36D5310}" presName="rootConnector" presStyleLbl="node3" presStyleIdx="3" presStyleCnt="12"/>
      <dgm:spPr/>
      <dgm:t>
        <a:bodyPr/>
        <a:lstStyle/>
        <a:p>
          <a:endParaRPr lang="es-ES"/>
        </a:p>
      </dgm:t>
    </dgm:pt>
    <dgm:pt modelId="{CE0AC5D2-6618-4F87-90BF-081F0359EA8B}" type="pres">
      <dgm:prSet presAssocID="{90E50A0B-9822-4621-AE2E-6443C36D5310}" presName="hierChild4" presStyleCnt="0"/>
      <dgm:spPr/>
    </dgm:pt>
    <dgm:pt modelId="{9A610A7C-DF18-4CBA-A4FA-9BA923530063}" type="pres">
      <dgm:prSet presAssocID="{90E50A0B-9822-4621-AE2E-6443C36D5310}" presName="hierChild5" presStyleCnt="0"/>
      <dgm:spPr/>
    </dgm:pt>
    <dgm:pt modelId="{4FE07732-A1CE-4B39-862A-7DC500A02AD7}" type="pres">
      <dgm:prSet presAssocID="{1F8A9AAE-723E-4C0F-A8B7-658A15B4F3D5}" presName="Name48" presStyleLbl="parChTrans1D3" presStyleIdx="4" presStyleCnt="12"/>
      <dgm:spPr/>
      <dgm:t>
        <a:bodyPr/>
        <a:lstStyle/>
        <a:p>
          <a:endParaRPr lang="es-ES"/>
        </a:p>
      </dgm:t>
    </dgm:pt>
    <dgm:pt modelId="{279E467D-5D4C-48D5-861D-FDD74D46ED07}" type="pres">
      <dgm:prSet presAssocID="{83173783-3EEF-4732-A2BA-F141CBCF0B29}" presName="hierRoot2" presStyleCnt="0">
        <dgm:presLayoutVars>
          <dgm:hierBranch val="init"/>
        </dgm:presLayoutVars>
      </dgm:prSet>
      <dgm:spPr/>
    </dgm:pt>
    <dgm:pt modelId="{5A67118A-99B2-4187-965B-D92EF6AE72F5}" type="pres">
      <dgm:prSet presAssocID="{83173783-3EEF-4732-A2BA-F141CBCF0B29}" presName="rootComposite" presStyleCnt="0"/>
      <dgm:spPr/>
    </dgm:pt>
    <dgm:pt modelId="{CC8038E4-BE18-47F1-91FC-FABF9A1C8F63}" type="pres">
      <dgm:prSet presAssocID="{83173783-3EEF-4732-A2BA-F141CBCF0B29}" presName="rootText" presStyleLbl="node3" presStyleIdx="4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E0702C4-0634-4BC9-B4D3-9A9090E736D5}" type="pres">
      <dgm:prSet presAssocID="{83173783-3EEF-4732-A2BA-F141CBCF0B29}" presName="rootConnector" presStyleLbl="node3" presStyleIdx="4" presStyleCnt="12"/>
      <dgm:spPr/>
      <dgm:t>
        <a:bodyPr/>
        <a:lstStyle/>
        <a:p>
          <a:endParaRPr lang="es-ES"/>
        </a:p>
      </dgm:t>
    </dgm:pt>
    <dgm:pt modelId="{DFCD2023-A9F5-4748-B155-16FF721BAC86}" type="pres">
      <dgm:prSet presAssocID="{83173783-3EEF-4732-A2BA-F141CBCF0B29}" presName="hierChild4" presStyleCnt="0"/>
      <dgm:spPr/>
    </dgm:pt>
    <dgm:pt modelId="{EAE9D684-33D9-4CC0-A126-A61F21C38666}" type="pres">
      <dgm:prSet presAssocID="{83173783-3EEF-4732-A2BA-F141CBCF0B29}" presName="hierChild5" presStyleCnt="0"/>
      <dgm:spPr/>
    </dgm:pt>
    <dgm:pt modelId="{12698F75-62E8-4F29-9C9D-5E8A0C0173F1}" type="pres">
      <dgm:prSet presAssocID="{3F14DAF2-AF42-47B7-A2DF-16C28A5D304B}" presName="Name48" presStyleLbl="parChTrans1D3" presStyleIdx="5" presStyleCnt="12"/>
      <dgm:spPr/>
      <dgm:t>
        <a:bodyPr/>
        <a:lstStyle/>
        <a:p>
          <a:endParaRPr lang="es-ES"/>
        </a:p>
      </dgm:t>
    </dgm:pt>
    <dgm:pt modelId="{5B2C1D14-E316-4F4D-B2BF-65AF9080BD19}" type="pres">
      <dgm:prSet presAssocID="{43EF65EB-3A0D-4C6D-B3D2-9BDFE91CFC31}" presName="hierRoot2" presStyleCnt="0">
        <dgm:presLayoutVars>
          <dgm:hierBranch val="init"/>
        </dgm:presLayoutVars>
      </dgm:prSet>
      <dgm:spPr/>
    </dgm:pt>
    <dgm:pt modelId="{9A9D11A0-8132-4F3A-B167-5A2E87460106}" type="pres">
      <dgm:prSet presAssocID="{43EF65EB-3A0D-4C6D-B3D2-9BDFE91CFC31}" presName="rootComposite" presStyleCnt="0"/>
      <dgm:spPr/>
    </dgm:pt>
    <dgm:pt modelId="{2268057F-C2AA-47A7-AE1F-B2F034EF658D}" type="pres">
      <dgm:prSet presAssocID="{43EF65EB-3A0D-4C6D-B3D2-9BDFE91CFC31}" presName="rootText" presStyleLbl="node3" presStyleIdx="5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F41F5D1-F795-4ECC-9F95-456DCFE819E7}" type="pres">
      <dgm:prSet presAssocID="{43EF65EB-3A0D-4C6D-B3D2-9BDFE91CFC31}" presName="rootConnector" presStyleLbl="node3" presStyleIdx="5" presStyleCnt="12"/>
      <dgm:spPr/>
      <dgm:t>
        <a:bodyPr/>
        <a:lstStyle/>
        <a:p>
          <a:endParaRPr lang="es-ES"/>
        </a:p>
      </dgm:t>
    </dgm:pt>
    <dgm:pt modelId="{97CCEAFD-D630-44D0-A8FB-1A5FDD0C3DFF}" type="pres">
      <dgm:prSet presAssocID="{43EF65EB-3A0D-4C6D-B3D2-9BDFE91CFC31}" presName="hierChild4" presStyleCnt="0"/>
      <dgm:spPr/>
    </dgm:pt>
    <dgm:pt modelId="{426FA40B-A6CF-415B-AA0D-78C9614351DF}" type="pres">
      <dgm:prSet presAssocID="{43EF65EB-3A0D-4C6D-B3D2-9BDFE91CFC31}" presName="hierChild5" presStyleCnt="0"/>
      <dgm:spPr/>
    </dgm:pt>
    <dgm:pt modelId="{355B5458-2276-482B-9B9C-CF76973AEBFA}" type="pres">
      <dgm:prSet presAssocID="{8CECE5DD-1E88-475F-AFC8-05813CAD1E41}" presName="Name48" presStyleLbl="parChTrans1D3" presStyleIdx="6" presStyleCnt="12"/>
      <dgm:spPr/>
      <dgm:t>
        <a:bodyPr/>
        <a:lstStyle/>
        <a:p>
          <a:endParaRPr lang="es-ES"/>
        </a:p>
      </dgm:t>
    </dgm:pt>
    <dgm:pt modelId="{73B7ADF5-4EC3-44CF-B5BE-9D6DFB087FC7}" type="pres">
      <dgm:prSet presAssocID="{7E70C933-EE44-4479-8E4B-E75C8A13AF66}" presName="hierRoot2" presStyleCnt="0">
        <dgm:presLayoutVars>
          <dgm:hierBranch val="init"/>
        </dgm:presLayoutVars>
      </dgm:prSet>
      <dgm:spPr/>
    </dgm:pt>
    <dgm:pt modelId="{C85A2101-79F1-4574-83E8-5CEC52AC5C5E}" type="pres">
      <dgm:prSet presAssocID="{7E70C933-EE44-4479-8E4B-E75C8A13AF66}" presName="rootComposite" presStyleCnt="0"/>
      <dgm:spPr/>
    </dgm:pt>
    <dgm:pt modelId="{E53E2137-EB33-405A-9A62-39F670DD3B96}" type="pres">
      <dgm:prSet presAssocID="{7E70C933-EE44-4479-8E4B-E75C8A13AF66}" presName="rootText" presStyleLbl="node3" presStyleIdx="6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5157A6C-4AE0-4465-9D0F-C3750034D45C}" type="pres">
      <dgm:prSet presAssocID="{7E70C933-EE44-4479-8E4B-E75C8A13AF66}" presName="rootConnector" presStyleLbl="node3" presStyleIdx="6" presStyleCnt="12"/>
      <dgm:spPr/>
      <dgm:t>
        <a:bodyPr/>
        <a:lstStyle/>
        <a:p>
          <a:endParaRPr lang="es-ES"/>
        </a:p>
      </dgm:t>
    </dgm:pt>
    <dgm:pt modelId="{3275E6A2-A668-4C57-87CE-A69CD063979E}" type="pres">
      <dgm:prSet presAssocID="{7E70C933-EE44-4479-8E4B-E75C8A13AF66}" presName="hierChild4" presStyleCnt="0"/>
      <dgm:spPr/>
    </dgm:pt>
    <dgm:pt modelId="{708426DD-CB81-4CCE-8D69-5C9BF0CABA8A}" type="pres">
      <dgm:prSet presAssocID="{7E70C933-EE44-4479-8E4B-E75C8A13AF66}" presName="hierChild5" presStyleCnt="0"/>
      <dgm:spPr/>
    </dgm:pt>
    <dgm:pt modelId="{BB845AA3-A12E-4D09-85C3-C1CCB7FD603A}" type="pres">
      <dgm:prSet presAssocID="{243F2033-5417-4A28-94E7-21BB88E14439}" presName="Name48" presStyleLbl="parChTrans1D3" presStyleIdx="7" presStyleCnt="12"/>
      <dgm:spPr/>
      <dgm:t>
        <a:bodyPr/>
        <a:lstStyle/>
        <a:p>
          <a:endParaRPr lang="es-ES"/>
        </a:p>
      </dgm:t>
    </dgm:pt>
    <dgm:pt modelId="{B9833BDC-6B2D-4642-BEF9-C62C31AEBF43}" type="pres">
      <dgm:prSet presAssocID="{4D9E6B2E-BA44-403E-9979-A68DC9438250}" presName="hierRoot2" presStyleCnt="0">
        <dgm:presLayoutVars>
          <dgm:hierBranch val="init"/>
        </dgm:presLayoutVars>
      </dgm:prSet>
      <dgm:spPr/>
    </dgm:pt>
    <dgm:pt modelId="{2C2C252D-2DCD-44FB-BB1B-014563B33867}" type="pres">
      <dgm:prSet presAssocID="{4D9E6B2E-BA44-403E-9979-A68DC9438250}" presName="rootComposite" presStyleCnt="0"/>
      <dgm:spPr/>
    </dgm:pt>
    <dgm:pt modelId="{8969DDE7-247F-4191-98E0-4B9EA6E7EC22}" type="pres">
      <dgm:prSet presAssocID="{4D9E6B2E-BA44-403E-9979-A68DC9438250}" presName="rootText" presStyleLbl="node3" presStyleIdx="7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049D1D5-FF8E-4470-B0BD-58C64A3FA59B}" type="pres">
      <dgm:prSet presAssocID="{4D9E6B2E-BA44-403E-9979-A68DC9438250}" presName="rootConnector" presStyleLbl="node3" presStyleIdx="7" presStyleCnt="12"/>
      <dgm:spPr/>
      <dgm:t>
        <a:bodyPr/>
        <a:lstStyle/>
        <a:p>
          <a:endParaRPr lang="es-ES"/>
        </a:p>
      </dgm:t>
    </dgm:pt>
    <dgm:pt modelId="{3011F11C-56CC-40C9-BB1D-86E3AAA800D5}" type="pres">
      <dgm:prSet presAssocID="{4D9E6B2E-BA44-403E-9979-A68DC9438250}" presName="hierChild4" presStyleCnt="0"/>
      <dgm:spPr/>
    </dgm:pt>
    <dgm:pt modelId="{EA0E48BA-F946-4D5D-88D0-107CB58B349B}" type="pres">
      <dgm:prSet presAssocID="{4D9E6B2E-BA44-403E-9979-A68DC9438250}" presName="hierChild5" presStyleCnt="0"/>
      <dgm:spPr/>
    </dgm:pt>
    <dgm:pt modelId="{B4EE91B7-CD59-4D2F-A493-45A8888738ED}" type="pres">
      <dgm:prSet presAssocID="{73D16798-E0CC-41F0-A3E0-70EA139BF0AB}" presName="hierChild5" presStyleCnt="0"/>
      <dgm:spPr/>
    </dgm:pt>
    <dgm:pt modelId="{58C70204-9C24-456F-88C4-0B5E49F15EAD}" type="pres">
      <dgm:prSet presAssocID="{50D57A67-77FE-4F66-BB8B-0927E473B351}" presName="Name37" presStyleLbl="parChTrans1D2" presStyleIdx="1" presStyleCnt="3"/>
      <dgm:spPr/>
      <dgm:t>
        <a:bodyPr/>
        <a:lstStyle/>
        <a:p>
          <a:endParaRPr lang="es-ES"/>
        </a:p>
      </dgm:t>
    </dgm:pt>
    <dgm:pt modelId="{CD7D1318-EDC7-40B8-9783-05229E8C72E3}" type="pres">
      <dgm:prSet presAssocID="{AB6B949A-3D28-460F-8512-6118B68F5108}" presName="hierRoot2" presStyleCnt="0">
        <dgm:presLayoutVars>
          <dgm:hierBranch val="init"/>
        </dgm:presLayoutVars>
      </dgm:prSet>
      <dgm:spPr/>
    </dgm:pt>
    <dgm:pt modelId="{17C0A736-F20C-4CC9-AA07-3E82903C6CB1}" type="pres">
      <dgm:prSet presAssocID="{AB6B949A-3D28-460F-8512-6118B68F5108}" presName="rootComposite" presStyleCnt="0"/>
      <dgm:spPr/>
    </dgm:pt>
    <dgm:pt modelId="{134EA2BD-8D57-4044-81DC-E39BD9D2C462}" type="pres">
      <dgm:prSet presAssocID="{AB6B949A-3D28-460F-8512-6118B68F5108}" presName="rootText" presStyleLbl="node2" presStyleIdx="1" presStyleCnt="3" custScaleX="20016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4AA095D-2537-48A1-9585-A29F0B407D98}" type="pres">
      <dgm:prSet presAssocID="{AB6B949A-3D28-460F-8512-6118B68F5108}" presName="rootConnector" presStyleLbl="node2" presStyleIdx="1" presStyleCnt="3"/>
      <dgm:spPr/>
      <dgm:t>
        <a:bodyPr/>
        <a:lstStyle/>
        <a:p>
          <a:endParaRPr lang="es-ES"/>
        </a:p>
      </dgm:t>
    </dgm:pt>
    <dgm:pt modelId="{0CADD84F-83E9-4E73-ABA1-F8B1D83DC8FA}" type="pres">
      <dgm:prSet presAssocID="{AB6B949A-3D28-460F-8512-6118B68F5108}" presName="hierChild4" presStyleCnt="0"/>
      <dgm:spPr/>
    </dgm:pt>
    <dgm:pt modelId="{09991099-EFD5-4905-8E0B-467B73927B05}" type="pres">
      <dgm:prSet presAssocID="{AB6B949A-3D28-460F-8512-6118B68F5108}" presName="hierChild5" presStyleCnt="0"/>
      <dgm:spPr/>
    </dgm:pt>
    <dgm:pt modelId="{79EA4EB2-1594-46EA-BEEF-39DBFB650F3D}" type="pres">
      <dgm:prSet presAssocID="{BD48AB54-EDE9-408D-8F82-A252250886F6}" presName="Name37" presStyleLbl="parChTrans1D2" presStyleIdx="2" presStyleCnt="3"/>
      <dgm:spPr/>
      <dgm:t>
        <a:bodyPr/>
        <a:lstStyle/>
        <a:p>
          <a:endParaRPr lang="es-ES"/>
        </a:p>
      </dgm:t>
    </dgm:pt>
    <dgm:pt modelId="{C6DFC3D0-924F-41AF-BF4F-1AC61EAC2253}" type="pres">
      <dgm:prSet presAssocID="{EFF53D41-9337-403B-BED4-6238058E9FCF}" presName="hierRoot2" presStyleCnt="0">
        <dgm:presLayoutVars>
          <dgm:hierBranch val="hang"/>
        </dgm:presLayoutVars>
      </dgm:prSet>
      <dgm:spPr/>
    </dgm:pt>
    <dgm:pt modelId="{57A321E8-C877-46F4-94A6-53FDE4B529F8}" type="pres">
      <dgm:prSet presAssocID="{EFF53D41-9337-403B-BED4-6238058E9FCF}" presName="rootComposite" presStyleCnt="0"/>
      <dgm:spPr/>
    </dgm:pt>
    <dgm:pt modelId="{E3D72D94-2505-49D5-AD5A-0D232108B3F7}" type="pres">
      <dgm:prSet presAssocID="{EFF53D41-9337-403B-BED4-6238058E9FCF}" presName="rootText" presStyleLbl="node2" presStyleIdx="2" presStyleCnt="3" custScaleX="22324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9300F7A-691D-45C0-A906-EDA4F4611E55}" type="pres">
      <dgm:prSet presAssocID="{EFF53D41-9337-403B-BED4-6238058E9FCF}" presName="rootConnector" presStyleLbl="node2" presStyleIdx="2" presStyleCnt="3"/>
      <dgm:spPr/>
      <dgm:t>
        <a:bodyPr/>
        <a:lstStyle/>
        <a:p>
          <a:endParaRPr lang="es-ES"/>
        </a:p>
      </dgm:t>
    </dgm:pt>
    <dgm:pt modelId="{0A7B2659-F7D5-4F22-B9DB-7663E7A1CEEF}" type="pres">
      <dgm:prSet presAssocID="{EFF53D41-9337-403B-BED4-6238058E9FCF}" presName="hierChild4" presStyleCnt="0"/>
      <dgm:spPr/>
    </dgm:pt>
    <dgm:pt modelId="{7C282300-9520-4F65-B207-FCCD8F9CC7C9}" type="pres">
      <dgm:prSet presAssocID="{59BC0A92-D57F-4E4B-976A-D6FFBC28A555}" presName="Name48" presStyleLbl="parChTrans1D3" presStyleIdx="8" presStyleCnt="12"/>
      <dgm:spPr/>
      <dgm:t>
        <a:bodyPr/>
        <a:lstStyle/>
        <a:p>
          <a:endParaRPr lang="es-ES"/>
        </a:p>
      </dgm:t>
    </dgm:pt>
    <dgm:pt modelId="{27740D75-929A-49B3-9540-DF0BEB812903}" type="pres">
      <dgm:prSet presAssocID="{9EBE5E00-B1C8-4A9B-A485-0CF85A98F7EF}" presName="hierRoot2" presStyleCnt="0">
        <dgm:presLayoutVars>
          <dgm:hierBranch val="init"/>
        </dgm:presLayoutVars>
      </dgm:prSet>
      <dgm:spPr/>
    </dgm:pt>
    <dgm:pt modelId="{9F5E1383-5B6D-4E31-B2BA-94A03ADB6A9A}" type="pres">
      <dgm:prSet presAssocID="{9EBE5E00-B1C8-4A9B-A485-0CF85A98F7EF}" presName="rootComposite" presStyleCnt="0"/>
      <dgm:spPr/>
    </dgm:pt>
    <dgm:pt modelId="{C5B3E9B0-9BB8-455F-BC63-7751E7FA2DBB}" type="pres">
      <dgm:prSet presAssocID="{9EBE5E00-B1C8-4A9B-A485-0CF85A98F7EF}" presName="rootText" presStyleLbl="node3" presStyleIdx="8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FB0C4A-AE8D-4356-AB03-7508B5A42F36}" type="pres">
      <dgm:prSet presAssocID="{9EBE5E00-B1C8-4A9B-A485-0CF85A98F7EF}" presName="rootConnector" presStyleLbl="node3" presStyleIdx="8" presStyleCnt="12"/>
      <dgm:spPr/>
      <dgm:t>
        <a:bodyPr/>
        <a:lstStyle/>
        <a:p>
          <a:endParaRPr lang="es-ES"/>
        </a:p>
      </dgm:t>
    </dgm:pt>
    <dgm:pt modelId="{56D2B2EB-4284-4F50-87CD-794C5D9027F2}" type="pres">
      <dgm:prSet presAssocID="{9EBE5E00-B1C8-4A9B-A485-0CF85A98F7EF}" presName="hierChild4" presStyleCnt="0"/>
      <dgm:spPr/>
    </dgm:pt>
    <dgm:pt modelId="{121328E6-477C-44AF-A40B-E352F040410B}" type="pres">
      <dgm:prSet presAssocID="{9EBE5E00-B1C8-4A9B-A485-0CF85A98F7EF}" presName="hierChild5" presStyleCnt="0"/>
      <dgm:spPr/>
    </dgm:pt>
    <dgm:pt modelId="{316EB0E0-5940-4179-B092-74244356151D}" type="pres">
      <dgm:prSet presAssocID="{126CD357-166C-4682-A139-789B66288E38}" presName="Name48" presStyleLbl="parChTrans1D3" presStyleIdx="9" presStyleCnt="12"/>
      <dgm:spPr/>
      <dgm:t>
        <a:bodyPr/>
        <a:lstStyle/>
        <a:p>
          <a:endParaRPr lang="es-ES"/>
        </a:p>
      </dgm:t>
    </dgm:pt>
    <dgm:pt modelId="{64E6EBE2-2000-4DA7-89D4-446C3D183428}" type="pres">
      <dgm:prSet presAssocID="{0295106F-62F0-4A55-9DDA-DE58D8EF6EED}" presName="hierRoot2" presStyleCnt="0">
        <dgm:presLayoutVars>
          <dgm:hierBranch val="init"/>
        </dgm:presLayoutVars>
      </dgm:prSet>
      <dgm:spPr/>
    </dgm:pt>
    <dgm:pt modelId="{D1DDD99D-953E-4AB2-B157-8CB306F0B33B}" type="pres">
      <dgm:prSet presAssocID="{0295106F-62F0-4A55-9DDA-DE58D8EF6EED}" presName="rootComposite" presStyleCnt="0"/>
      <dgm:spPr/>
    </dgm:pt>
    <dgm:pt modelId="{05FF5A2A-F350-451F-B06D-B05E311D18DD}" type="pres">
      <dgm:prSet presAssocID="{0295106F-62F0-4A55-9DDA-DE58D8EF6EED}" presName="rootText" presStyleLbl="node3" presStyleIdx="9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5A4131E-05D7-4723-BD42-711A37E549B6}" type="pres">
      <dgm:prSet presAssocID="{0295106F-62F0-4A55-9DDA-DE58D8EF6EED}" presName="rootConnector" presStyleLbl="node3" presStyleIdx="9" presStyleCnt="12"/>
      <dgm:spPr/>
      <dgm:t>
        <a:bodyPr/>
        <a:lstStyle/>
        <a:p>
          <a:endParaRPr lang="es-ES"/>
        </a:p>
      </dgm:t>
    </dgm:pt>
    <dgm:pt modelId="{FFACA789-A0B3-4EA6-BFB8-8B209DE678FF}" type="pres">
      <dgm:prSet presAssocID="{0295106F-62F0-4A55-9DDA-DE58D8EF6EED}" presName="hierChild4" presStyleCnt="0"/>
      <dgm:spPr/>
    </dgm:pt>
    <dgm:pt modelId="{7EA82C19-E873-4E7B-94AA-A54F39AE2387}" type="pres">
      <dgm:prSet presAssocID="{0295106F-62F0-4A55-9DDA-DE58D8EF6EED}" presName="hierChild5" presStyleCnt="0"/>
      <dgm:spPr/>
    </dgm:pt>
    <dgm:pt modelId="{AD906C36-AB07-471E-9CB0-07FBB83860CA}" type="pres">
      <dgm:prSet presAssocID="{78CD6368-C857-4ABF-9310-15A255B6E0AA}" presName="Name48" presStyleLbl="parChTrans1D3" presStyleIdx="10" presStyleCnt="12"/>
      <dgm:spPr/>
      <dgm:t>
        <a:bodyPr/>
        <a:lstStyle/>
        <a:p>
          <a:endParaRPr lang="es-ES"/>
        </a:p>
      </dgm:t>
    </dgm:pt>
    <dgm:pt modelId="{2DAA78EF-85FD-40E3-8240-DB1274577C86}" type="pres">
      <dgm:prSet presAssocID="{97E4D2DF-A52C-469E-8E11-5C9B4F175952}" presName="hierRoot2" presStyleCnt="0">
        <dgm:presLayoutVars>
          <dgm:hierBranch val="init"/>
        </dgm:presLayoutVars>
      </dgm:prSet>
      <dgm:spPr/>
    </dgm:pt>
    <dgm:pt modelId="{55241C67-EE12-40A5-BE2A-7E8D33878DA3}" type="pres">
      <dgm:prSet presAssocID="{97E4D2DF-A52C-469E-8E11-5C9B4F175952}" presName="rootComposite" presStyleCnt="0"/>
      <dgm:spPr/>
    </dgm:pt>
    <dgm:pt modelId="{97817792-CDA4-4E9D-B805-19EDD470EF50}" type="pres">
      <dgm:prSet presAssocID="{97E4D2DF-A52C-469E-8E11-5C9B4F175952}" presName="rootText" presStyleLbl="node3" presStyleIdx="10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660016E-316F-43AF-ACD7-9EA55076B707}" type="pres">
      <dgm:prSet presAssocID="{97E4D2DF-A52C-469E-8E11-5C9B4F175952}" presName="rootConnector" presStyleLbl="node3" presStyleIdx="10" presStyleCnt="12"/>
      <dgm:spPr/>
      <dgm:t>
        <a:bodyPr/>
        <a:lstStyle/>
        <a:p>
          <a:endParaRPr lang="es-ES"/>
        </a:p>
      </dgm:t>
    </dgm:pt>
    <dgm:pt modelId="{5D79B2DB-9DCF-4FFA-BF4F-C22D0C3F1A1C}" type="pres">
      <dgm:prSet presAssocID="{97E4D2DF-A52C-469E-8E11-5C9B4F175952}" presName="hierChild4" presStyleCnt="0"/>
      <dgm:spPr/>
    </dgm:pt>
    <dgm:pt modelId="{27C3CD17-3951-48EA-ABC7-86D3D09316F5}" type="pres">
      <dgm:prSet presAssocID="{97E4D2DF-A52C-469E-8E11-5C9B4F175952}" presName="hierChild5" presStyleCnt="0"/>
      <dgm:spPr/>
    </dgm:pt>
    <dgm:pt modelId="{8793E556-FF7A-4093-A424-B3FDBBF1F19D}" type="pres">
      <dgm:prSet presAssocID="{92365AB6-32B1-4539-B121-776F8AEBFB70}" presName="Name48" presStyleLbl="parChTrans1D3" presStyleIdx="11" presStyleCnt="12"/>
      <dgm:spPr/>
      <dgm:t>
        <a:bodyPr/>
        <a:lstStyle/>
        <a:p>
          <a:endParaRPr lang="es-ES"/>
        </a:p>
      </dgm:t>
    </dgm:pt>
    <dgm:pt modelId="{D6B4ADA6-E248-4FF0-A452-60B9AF1EF0A9}" type="pres">
      <dgm:prSet presAssocID="{A39BE969-9928-4CEE-AB1C-BD380C5414C2}" presName="hierRoot2" presStyleCnt="0">
        <dgm:presLayoutVars>
          <dgm:hierBranch val="init"/>
        </dgm:presLayoutVars>
      </dgm:prSet>
      <dgm:spPr/>
    </dgm:pt>
    <dgm:pt modelId="{9F762C72-242F-4FD6-AFA7-999E92714999}" type="pres">
      <dgm:prSet presAssocID="{A39BE969-9928-4CEE-AB1C-BD380C5414C2}" presName="rootComposite" presStyleCnt="0"/>
      <dgm:spPr/>
    </dgm:pt>
    <dgm:pt modelId="{9780AC54-861E-402F-BDF7-2683975F73B4}" type="pres">
      <dgm:prSet presAssocID="{A39BE969-9928-4CEE-AB1C-BD380C5414C2}" presName="rootText" presStyleLbl="node3" presStyleIdx="11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B0FE1E4-F417-4997-A50C-7FA55E8A8F2B}" type="pres">
      <dgm:prSet presAssocID="{A39BE969-9928-4CEE-AB1C-BD380C5414C2}" presName="rootConnector" presStyleLbl="node3" presStyleIdx="11" presStyleCnt="12"/>
      <dgm:spPr/>
      <dgm:t>
        <a:bodyPr/>
        <a:lstStyle/>
        <a:p>
          <a:endParaRPr lang="es-ES"/>
        </a:p>
      </dgm:t>
    </dgm:pt>
    <dgm:pt modelId="{11C2B23B-8BBD-46E2-9C97-541D77E7DC56}" type="pres">
      <dgm:prSet presAssocID="{A39BE969-9928-4CEE-AB1C-BD380C5414C2}" presName="hierChild4" presStyleCnt="0"/>
      <dgm:spPr/>
    </dgm:pt>
    <dgm:pt modelId="{15457ED7-160C-4820-8AC6-4FE86279227D}" type="pres">
      <dgm:prSet presAssocID="{A39BE969-9928-4CEE-AB1C-BD380C5414C2}" presName="hierChild5" presStyleCnt="0"/>
      <dgm:spPr/>
    </dgm:pt>
    <dgm:pt modelId="{3D6783CE-630C-4C52-AE2F-E2E48712C472}" type="pres">
      <dgm:prSet presAssocID="{EFF53D41-9337-403B-BED4-6238058E9FCF}" presName="hierChild5" presStyleCnt="0"/>
      <dgm:spPr/>
    </dgm:pt>
    <dgm:pt modelId="{9D427D98-B704-4C65-B55D-00248358467E}" type="pres">
      <dgm:prSet presAssocID="{BE03D139-9F45-43F5-B18D-3CF2963B1D28}" presName="hierChild3" presStyleCnt="0"/>
      <dgm:spPr/>
    </dgm:pt>
  </dgm:ptLst>
  <dgm:cxnLst>
    <dgm:cxn modelId="{EB3323F6-5E96-4720-84F5-6FA43695E06E}" type="presOf" srcId="{BD48AB54-EDE9-408D-8F82-A252250886F6}" destId="{79EA4EB2-1594-46EA-BEEF-39DBFB650F3D}" srcOrd="0" destOrd="0" presId="urn:microsoft.com/office/officeart/2005/8/layout/orgChart1"/>
    <dgm:cxn modelId="{7BD78FBC-B16C-4407-BE46-ECE674506B00}" type="presOf" srcId="{73D16798-E0CC-41F0-A3E0-70EA139BF0AB}" destId="{3261462C-0A57-4FCE-889B-F829345334E5}" srcOrd="1" destOrd="0" presId="urn:microsoft.com/office/officeart/2005/8/layout/orgChart1"/>
    <dgm:cxn modelId="{6E66EB18-2899-4A29-8AFA-FE80E50C5152}" type="presOf" srcId="{AB6B949A-3D28-460F-8512-6118B68F5108}" destId="{134EA2BD-8D57-4044-81DC-E39BD9D2C462}" srcOrd="0" destOrd="0" presId="urn:microsoft.com/office/officeart/2005/8/layout/orgChart1"/>
    <dgm:cxn modelId="{959725F0-2063-4CCB-AF94-E1C682005A96}" type="presOf" srcId="{90E50A0B-9822-4621-AE2E-6443C36D5310}" destId="{9B5BA807-3312-4108-AA88-A5892F6C3900}" srcOrd="1" destOrd="0" presId="urn:microsoft.com/office/officeart/2005/8/layout/orgChart1"/>
    <dgm:cxn modelId="{927A0765-3D91-4CB5-91A1-A8F59698B47E}" type="presOf" srcId="{78CD6368-C857-4ABF-9310-15A255B6E0AA}" destId="{AD906C36-AB07-471E-9CB0-07FBB83860CA}" srcOrd="0" destOrd="0" presId="urn:microsoft.com/office/officeart/2005/8/layout/orgChart1"/>
    <dgm:cxn modelId="{91E4F04D-6327-45A1-8E8E-CBFAB07DAF53}" srcId="{73D16798-E0CC-41F0-A3E0-70EA139BF0AB}" destId="{4D9E6B2E-BA44-403E-9979-A68DC9438250}" srcOrd="7" destOrd="0" parTransId="{243F2033-5417-4A28-94E7-21BB88E14439}" sibTransId="{FAAE3E05-5051-4C3E-AA4C-E3B0FD6E7509}"/>
    <dgm:cxn modelId="{97BF2571-DCE3-4DE8-BC14-40BEC23C6B4D}" type="presOf" srcId="{50D57A67-77FE-4F66-BB8B-0927E473B351}" destId="{58C70204-9C24-456F-88C4-0B5E49F15EAD}" srcOrd="0" destOrd="0" presId="urn:microsoft.com/office/officeart/2005/8/layout/orgChart1"/>
    <dgm:cxn modelId="{3C034208-6F0F-4214-AE04-6CB8552670A5}" type="presOf" srcId="{A39BE969-9928-4CEE-AB1C-BD380C5414C2}" destId="{BB0FE1E4-F417-4997-A50C-7FA55E8A8F2B}" srcOrd="1" destOrd="0" presId="urn:microsoft.com/office/officeart/2005/8/layout/orgChart1"/>
    <dgm:cxn modelId="{3F6DE620-8E6C-44E5-8876-A95386291E55}" type="presOf" srcId="{BE03D139-9F45-43F5-B18D-3CF2963B1D28}" destId="{518F2AA7-8EDB-4590-BB89-8FAFEB2829CA}" srcOrd="0" destOrd="0" presId="urn:microsoft.com/office/officeart/2005/8/layout/orgChart1"/>
    <dgm:cxn modelId="{43BF0667-3C90-4C74-9DD5-D7346D5BF228}" type="presOf" srcId="{1AFFDD24-F1D5-4D71-93F8-0A82780E6BBE}" destId="{CFE334AB-CF8A-4254-A160-23EA727220A0}" srcOrd="1" destOrd="0" presId="urn:microsoft.com/office/officeart/2005/8/layout/orgChart1"/>
    <dgm:cxn modelId="{C75DAEE4-13AE-4092-A49C-D245265CE1F0}" type="presOf" srcId="{43EF65EB-3A0D-4C6D-B3D2-9BDFE91CFC31}" destId="{2268057F-C2AA-47A7-AE1F-B2F034EF658D}" srcOrd="0" destOrd="0" presId="urn:microsoft.com/office/officeart/2005/8/layout/orgChart1"/>
    <dgm:cxn modelId="{11CCA97A-D7AF-4793-AB0C-74AA34093F8D}" type="presOf" srcId="{4E6C3FF2-4312-4879-9677-A97C8DC36A96}" destId="{5D5CDF69-8282-41BB-AF26-E9E3384C1F00}" srcOrd="0" destOrd="0" presId="urn:microsoft.com/office/officeart/2005/8/layout/orgChart1"/>
    <dgm:cxn modelId="{0210AD1C-D705-4A59-B510-9A8B4699ED88}" srcId="{73D16798-E0CC-41F0-A3E0-70EA139BF0AB}" destId="{90E50A0B-9822-4621-AE2E-6443C36D5310}" srcOrd="3" destOrd="0" parTransId="{6C8CE492-CF19-42DF-B9D9-B51DE80DB6DC}" sibTransId="{EC41A724-3EE6-4FDB-9934-B12DA901C8EA}"/>
    <dgm:cxn modelId="{C75A2F05-7314-46CC-974E-9B8A1EE97478}" type="presOf" srcId="{55832CBF-AB97-40FA-AF17-A4AA6B293C1D}" destId="{E00BBFA6-2D89-4B22-B346-9C16A8506A40}" srcOrd="1" destOrd="0" presId="urn:microsoft.com/office/officeart/2005/8/layout/orgChart1"/>
    <dgm:cxn modelId="{ECE6DC39-4C4F-4958-A10F-D2FDE1A5740C}" type="presOf" srcId="{163D0739-ACC5-49BD-AAE6-DE3E29A9C981}" destId="{62C8DFA9-5F81-4D9D-8317-89C58C9296BC}" srcOrd="0" destOrd="0" presId="urn:microsoft.com/office/officeart/2005/8/layout/orgChart1"/>
    <dgm:cxn modelId="{B632D54B-27C3-4D35-85A0-F7B2FF93DCCE}" type="presOf" srcId="{9EBE5E00-B1C8-4A9B-A485-0CF85A98F7EF}" destId="{C5B3E9B0-9BB8-455F-BC63-7751E7FA2DBB}" srcOrd="0" destOrd="0" presId="urn:microsoft.com/office/officeart/2005/8/layout/orgChart1"/>
    <dgm:cxn modelId="{97ACE1D2-A2D1-418F-8A1E-04A2601E1FAE}" type="presOf" srcId="{EFF53D41-9337-403B-BED4-6238058E9FCF}" destId="{E3D72D94-2505-49D5-AD5A-0D232108B3F7}" srcOrd="0" destOrd="0" presId="urn:microsoft.com/office/officeart/2005/8/layout/orgChart1"/>
    <dgm:cxn modelId="{555C4E91-6175-472D-A524-0D19DA5ED748}" type="presOf" srcId="{43EF65EB-3A0D-4C6D-B3D2-9BDFE91CFC31}" destId="{8F41F5D1-F795-4ECC-9F95-456DCFE819E7}" srcOrd="1" destOrd="0" presId="urn:microsoft.com/office/officeart/2005/8/layout/orgChart1"/>
    <dgm:cxn modelId="{D4F43713-8FDB-4D6C-B7AA-6AE22D584F63}" type="presOf" srcId="{0295106F-62F0-4A55-9DDA-DE58D8EF6EED}" destId="{05FF5A2A-F350-451F-B06D-B05E311D18DD}" srcOrd="0" destOrd="0" presId="urn:microsoft.com/office/officeart/2005/8/layout/orgChart1"/>
    <dgm:cxn modelId="{5704116D-E72E-42AD-ABEE-DBAB2D706C0D}" type="presOf" srcId="{59BC0A92-D57F-4E4B-976A-D6FFBC28A555}" destId="{7C282300-9520-4F65-B207-FCCD8F9CC7C9}" srcOrd="0" destOrd="0" presId="urn:microsoft.com/office/officeart/2005/8/layout/orgChart1"/>
    <dgm:cxn modelId="{30785327-2C98-4BA7-A3B8-0B42254A324E}" type="presOf" srcId="{92365AB6-32B1-4539-B121-776F8AEBFB70}" destId="{8793E556-FF7A-4093-A424-B3FDBBF1F19D}" srcOrd="0" destOrd="0" presId="urn:microsoft.com/office/officeart/2005/8/layout/orgChart1"/>
    <dgm:cxn modelId="{1B8A8A06-A49C-45A1-AEF0-02E945AA983E}" type="presOf" srcId="{1F8A9AAE-723E-4C0F-A8B7-658A15B4F3D5}" destId="{4FE07732-A1CE-4B39-862A-7DC500A02AD7}" srcOrd="0" destOrd="0" presId="urn:microsoft.com/office/officeart/2005/8/layout/orgChart1"/>
    <dgm:cxn modelId="{ED3CA5A3-ADBF-407E-93E3-B64ED2A5B0C9}" type="presOf" srcId="{D28AF0BE-03BA-4FE3-BD36-0F5B3556DD64}" destId="{CF23EA10-6F67-490E-A5FA-CCFA8F0676E1}" srcOrd="0" destOrd="0" presId="urn:microsoft.com/office/officeart/2005/8/layout/orgChart1"/>
    <dgm:cxn modelId="{FA8127E9-3A63-42A7-B9F5-2DBD6CF6FEA3}" type="presOf" srcId="{83173783-3EEF-4732-A2BA-F141CBCF0B29}" destId="{CC8038E4-BE18-47F1-91FC-FABF9A1C8F63}" srcOrd="0" destOrd="0" presId="urn:microsoft.com/office/officeart/2005/8/layout/orgChart1"/>
    <dgm:cxn modelId="{C8C4FF87-B572-4065-8381-AEB1D2091302}" type="presOf" srcId="{8C6807D0-A0BF-40EC-A1E7-0D5D44BFF9E5}" destId="{AA98E25D-9013-415B-B3DC-1AD3C16A01ED}" srcOrd="1" destOrd="0" presId="urn:microsoft.com/office/officeart/2005/8/layout/orgChart1"/>
    <dgm:cxn modelId="{C7B203D8-68BE-4118-A0C4-48A35E3E5EE7}" srcId="{73D16798-E0CC-41F0-A3E0-70EA139BF0AB}" destId="{8C6807D0-A0BF-40EC-A1E7-0D5D44BFF9E5}" srcOrd="2" destOrd="0" parTransId="{4E6C3FF2-4312-4879-9677-A97C8DC36A96}" sibTransId="{CC53B147-5F1B-4E7D-B97F-1803308DBDC3}"/>
    <dgm:cxn modelId="{FF0B1C7C-C98C-46FE-B738-B1EE74E6350E}" srcId="{EFF53D41-9337-403B-BED4-6238058E9FCF}" destId="{A39BE969-9928-4CEE-AB1C-BD380C5414C2}" srcOrd="3" destOrd="0" parTransId="{92365AB6-32B1-4539-B121-776F8AEBFB70}" sibTransId="{A0D7A9B8-83C6-42AD-BE1C-4335BA128667}"/>
    <dgm:cxn modelId="{C55F9E3D-4F33-445E-A814-DFB60985D34E}" type="presOf" srcId="{B87B097A-A911-4EF8-87C4-21EC518DF7CF}" destId="{2579CEBA-DCE3-43A5-B0D7-7214917E4B3E}" srcOrd="0" destOrd="0" presId="urn:microsoft.com/office/officeart/2005/8/layout/orgChart1"/>
    <dgm:cxn modelId="{698816DB-4F43-492C-B8D4-0E9D8527E048}" type="presOf" srcId="{4D9E6B2E-BA44-403E-9979-A68DC9438250}" destId="{8969DDE7-247F-4191-98E0-4B9EA6E7EC22}" srcOrd="0" destOrd="0" presId="urn:microsoft.com/office/officeart/2005/8/layout/orgChart1"/>
    <dgm:cxn modelId="{4BE873DD-037E-48B9-80FE-A6FD6C29BE19}" type="presOf" srcId="{AB6B949A-3D28-460F-8512-6118B68F5108}" destId="{54AA095D-2537-48A1-9585-A29F0B407D98}" srcOrd="1" destOrd="0" presId="urn:microsoft.com/office/officeart/2005/8/layout/orgChart1"/>
    <dgm:cxn modelId="{3794AC68-62C2-4FDE-AB1D-772A25B7F8F4}" type="presOf" srcId="{7E70C933-EE44-4479-8E4B-E75C8A13AF66}" destId="{E53E2137-EB33-405A-9A62-39F670DD3B96}" srcOrd="0" destOrd="0" presId="urn:microsoft.com/office/officeart/2005/8/layout/orgChart1"/>
    <dgm:cxn modelId="{15E98EA6-B296-47CC-95F3-7CB3322F9C2D}" srcId="{73D16798-E0CC-41F0-A3E0-70EA139BF0AB}" destId="{43EF65EB-3A0D-4C6D-B3D2-9BDFE91CFC31}" srcOrd="5" destOrd="0" parTransId="{3F14DAF2-AF42-47B7-A2DF-16C28A5D304B}" sibTransId="{BACF3F74-99AC-46E6-8247-6B90C66C14AC}"/>
    <dgm:cxn modelId="{BE554F31-F223-4E0C-A039-AEE62ECED4A9}" type="presOf" srcId="{EFF53D41-9337-403B-BED4-6238058E9FCF}" destId="{99300F7A-691D-45C0-A906-EDA4F4611E55}" srcOrd="1" destOrd="0" presId="urn:microsoft.com/office/officeart/2005/8/layout/orgChart1"/>
    <dgm:cxn modelId="{17F83E21-C8C2-4C3A-A98B-B5D712B0DD36}" type="presOf" srcId="{4D9E6B2E-BA44-403E-9979-A68DC9438250}" destId="{E049D1D5-FF8E-4470-B0BD-58C64A3FA59B}" srcOrd="1" destOrd="0" presId="urn:microsoft.com/office/officeart/2005/8/layout/orgChart1"/>
    <dgm:cxn modelId="{BE3C0ABE-890B-4A3F-890C-55F60C8B344A}" type="presOf" srcId="{8CECE5DD-1E88-475F-AFC8-05813CAD1E41}" destId="{355B5458-2276-482B-9B9C-CF76973AEBFA}" srcOrd="0" destOrd="0" presId="urn:microsoft.com/office/officeart/2005/8/layout/orgChart1"/>
    <dgm:cxn modelId="{7D336C10-9380-49B4-ADAD-64E728694BFB}" type="presOf" srcId="{0295106F-62F0-4A55-9DDA-DE58D8EF6EED}" destId="{A5A4131E-05D7-4723-BD42-711A37E549B6}" srcOrd="1" destOrd="0" presId="urn:microsoft.com/office/officeart/2005/8/layout/orgChart1"/>
    <dgm:cxn modelId="{66071C63-61EF-4A65-8258-134E8EE3492D}" srcId="{BE03D139-9F45-43F5-B18D-3CF2963B1D28}" destId="{EFF53D41-9337-403B-BED4-6238058E9FCF}" srcOrd="2" destOrd="0" parTransId="{BD48AB54-EDE9-408D-8F82-A252250886F6}" sibTransId="{53BE8C32-3BE6-4ACB-8DF0-3101FCAB1E86}"/>
    <dgm:cxn modelId="{BC3588CD-CC0D-4F1B-A665-B23823261E1F}" type="presOf" srcId="{73D16798-E0CC-41F0-A3E0-70EA139BF0AB}" destId="{A21AA3F8-AFCB-4393-A4C9-B43F824E4ED6}" srcOrd="0" destOrd="0" presId="urn:microsoft.com/office/officeart/2005/8/layout/orgChart1"/>
    <dgm:cxn modelId="{08461619-A59B-4934-907E-1C3DB2408E0B}" type="presOf" srcId="{6C8CE492-CF19-42DF-B9D9-B51DE80DB6DC}" destId="{AD2F1C41-39B7-4340-872A-C38541CA10F9}" srcOrd="0" destOrd="0" presId="urn:microsoft.com/office/officeart/2005/8/layout/orgChart1"/>
    <dgm:cxn modelId="{9AC9F77D-E66B-490E-A481-10C147A6128D}" srcId="{EFF53D41-9337-403B-BED4-6238058E9FCF}" destId="{9EBE5E00-B1C8-4A9B-A485-0CF85A98F7EF}" srcOrd="0" destOrd="0" parTransId="{59BC0A92-D57F-4E4B-976A-D6FFBC28A555}" sibTransId="{C7A50D62-CAFB-422F-ABC3-3A686BBCA0D6}"/>
    <dgm:cxn modelId="{2E278755-D6E6-4AE5-80D0-2A8F750B7B22}" type="presOf" srcId="{90E50A0B-9822-4621-AE2E-6443C36D5310}" destId="{BBBE6005-5962-4C27-9748-96B6D93EF3FE}" srcOrd="0" destOrd="0" presId="urn:microsoft.com/office/officeart/2005/8/layout/orgChart1"/>
    <dgm:cxn modelId="{063D822E-432D-4C8E-8744-4A0D8809CDBD}" type="presOf" srcId="{BE03D139-9F45-43F5-B18D-3CF2963B1D28}" destId="{4AC878FB-FE9A-4BED-8263-0F97612A9633}" srcOrd="1" destOrd="0" presId="urn:microsoft.com/office/officeart/2005/8/layout/orgChart1"/>
    <dgm:cxn modelId="{1E54A443-133A-4F2D-AB71-4106C62EF71E}" srcId="{BE03D139-9F45-43F5-B18D-3CF2963B1D28}" destId="{73D16798-E0CC-41F0-A3E0-70EA139BF0AB}" srcOrd="0" destOrd="0" parTransId="{163D0739-ACC5-49BD-AAE6-DE3E29A9C981}" sibTransId="{B399E58E-4357-4F4C-832D-8E47AE79C646}"/>
    <dgm:cxn modelId="{45F6192F-7F5D-414F-A569-82C75B75FC59}" type="presOf" srcId="{243F2033-5417-4A28-94E7-21BB88E14439}" destId="{BB845AA3-A12E-4D09-85C3-C1CCB7FD603A}" srcOrd="0" destOrd="0" presId="urn:microsoft.com/office/officeart/2005/8/layout/orgChart1"/>
    <dgm:cxn modelId="{14F940B6-1CDE-4F9A-99FD-0285B84580D8}" type="presOf" srcId="{97E4D2DF-A52C-469E-8E11-5C9B4F175952}" destId="{C660016E-316F-43AF-ACD7-9EA55076B707}" srcOrd="1" destOrd="0" presId="urn:microsoft.com/office/officeart/2005/8/layout/orgChart1"/>
    <dgm:cxn modelId="{9BEE30F5-F0CD-4E8E-914A-672C1A57DFBA}" type="presOf" srcId="{1AFFDD24-F1D5-4D71-93F8-0A82780E6BBE}" destId="{FCACC36F-4688-4A24-9139-85E6CFEF49E6}" srcOrd="0" destOrd="0" presId="urn:microsoft.com/office/officeart/2005/8/layout/orgChart1"/>
    <dgm:cxn modelId="{DEA0DC8A-B9E0-485C-B96C-89BFD48BE8D1}" srcId="{73D16798-E0CC-41F0-A3E0-70EA139BF0AB}" destId="{7E70C933-EE44-4479-8E4B-E75C8A13AF66}" srcOrd="6" destOrd="0" parTransId="{8CECE5DD-1E88-475F-AFC8-05813CAD1E41}" sibTransId="{0C6DC005-A6EB-45EA-843D-D4EB01929D65}"/>
    <dgm:cxn modelId="{0F0833D0-5705-4C0D-B438-D9F6EBA4AB18}" type="presOf" srcId="{9EBE5E00-B1C8-4A9B-A485-0CF85A98F7EF}" destId="{26FB0C4A-AE8D-4356-AB03-7508B5A42F36}" srcOrd="1" destOrd="0" presId="urn:microsoft.com/office/officeart/2005/8/layout/orgChart1"/>
    <dgm:cxn modelId="{8672D3AB-2CB4-4C02-98F7-F4709B0DEEA3}" type="presOf" srcId="{83173783-3EEF-4732-A2BA-F141CBCF0B29}" destId="{6E0702C4-0634-4BC9-B4D3-9A9090E736D5}" srcOrd="1" destOrd="0" presId="urn:microsoft.com/office/officeart/2005/8/layout/orgChart1"/>
    <dgm:cxn modelId="{AAA7CD0D-E3A8-4A88-8EB5-213C1ED514BD}" type="presOf" srcId="{3F14DAF2-AF42-47B7-A2DF-16C28A5D304B}" destId="{12698F75-62E8-4F29-9C9D-5E8A0C0173F1}" srcOrd="0" destOrd="0" presId="urn:microsoft.com/office/officeart/2005/8/layout/orgChart1"/>
    <dgm:cxn modelId="{59BED886-58C3-47CE-B3F5-81B9951178F5}" srcId="{EFF53D41-9337-403B-BED4-6238058E9FCF}" destId="{0295106F-62F0-4A55-9DDA-DE58D8EF6EED}" srcOrd="1" destOrd="0" parTransId="{126CD357-166C-4682-A139-789B66288E38}" sibTransId="{4AAB1363-E079-4006-8EFC-644976A9260E}"/>
    <dgm:cxn modelId="{1DB7D4D2-7D00-46BA-BB41-23E786566089}" type="presOf" srcId="{4C53DC02-F52E-45B7-9E20-B778FC225C4E}" destId="{DE5B312A-00D6-436B-8B71-007020AE13AF}" srcOrd="0" destOrd="0" presId="urn:microsoft.com/office/officeart/2005/8/layout/orgChart1"/>
    <dgm:cxn modelId="{63510505-82BD-4CBC-918D-78E2A4E2D7C3}" type="presOf" srcId="{97E4D2DF-A52C-469E-8E11-5C9B4F175952}" destId="{97817792-CDA4-4E9D-B805-19EDD470EF50}" srcOrd="0" destOrd="0" presId="urn:microsoft.com/office/officeart/2005/8/layout/orgChart1"/>
    <dgm:cxn modelId="{9BBCE71A-1586-4ED6-81A7-6A4EE5D9288C}" srcId="{4C53DC02-F52E-45B7-9E20-B778FC225C4E}" destId="{BE03D139-9F45-43F5-B18D-3CF2963B1D28}" srcOrd="0" destOrd="0" parTransId="{F3DFB293-B02D-4332-B23F-D81EF302DD7F}" sibTransId="{05548AAB-3215-425A-954E-687650A42CA6}"/>
    <dgm:cxn modelId="{84BC5472-7341-4BB3-9783-B2911CC1A3BA}" type="presOf" srcId="{55832CBF-AB97-40FA-AF17-A4AA6B293C1D}" destId="{4B0829E7-0B8D-4319-A181-D8A2872C89D6}" srcOrd="0" destOrd="0" presId="urn:microsoft.com/office/officeart/2005/8/layout/orgChart1"/>
    <dgm:cxn modelId="{9F2B81D6-BEB7-4510-8A38-F24311DC6358}" type="presOf" srcId="{126CD357-166C-4682-A139-789B66288E38}" destId="{316EB0E0-5940-4179-B092-74244356151D}" srcOrd="0" destOrd="0" presId="urn:microsoft.com/office/officeart/2005/8/layout/orgChart1"/>
    <dgm:cxn modelId="{1EAAECB9-2CC7-480D-AF44-B577EDEDE4E9}" srcId="{BE03D139-9F45-43F5-B18D-3CF2963B1D28}" destId="{AB6B949A-3D28-460F-8512-6118B68F5108}" srcOrd="1" destOrd="0" parTransId="{50D57A67-77FE-4F66-BB8B-0927E473B351}" sibTransId="{32AE0EA0-9D67-45C1-B265-DD749B3C0DC2}"/>
    <dgm:cxn modelId="{968C93EE-F1C6-42AC-964A-2C66F0C11CBD}" srcId="{73D16798-E0CC-41F0-A3E0-70EA139BF0AB}" destId="{1AFFDD24-F1D5-4D71-93F8-0A82780E6BBE}" srcOrd="0" destOrd="0" parTransId="{B87B097A-A911-4EF8-87C4-21EC518DF7CF}" sibTransId="{3684E428-0E8B-4E97-8B0A-D67C2D3D7055}"/>
    <dgm:cxn modelId="{8C94BB74-AE5E-404C-91E3-DB5F346B0979}" type="presOf" srcId="{8C6807D0-A0BF-40EC-A1E7-0D5D44BFF9E5}" destId="{9843305C-3F61-46CF-8BD6-3D492118D07C}" srcOrd="0" destOrd="0" presId="urn:microsoft.com/office/officeart/2005/8/layout/orgChart1"/>
    <dgm:cxn modelId="{D1F7E2CD-55D9-45FD-81B5-7831CF0F6C62}" type="presOf" srcId="{7E70C933-EE44-4479-8E4B-E75C8A13AF66}" destId="{05157A6C-4AE0-4465-9D0F-C3750034D45C}" srcOrd="1" destOrd="0" presId="urn:microsoft.com/office/officeart/2005/8/layout/orgChart1"/>
    <dgm:cxn modelId="{676D9952-171F-40C2-B50B-4670092867FD}" srcId="{73D16798-E0CC-41F0-A3E0-70EA139BF0AB}" destId="{55832CBF-AB97-40FA-AF17-A4AA6B293C1D}" srcOrd="1" destOrd="0" parTransId="{D28AF0BE-03BA-4FE3-BD36-0F5B3556DD64}" sibTransId="{1D984D30-C1F9-4355-AD80-A3241D4974B2}"/>
    <dgm:cxn modelId="{48D64805-B2D9-4435-A990-B01DAB9C04AC}" srcId="{EFF53D41-9337-403B-BED4-6238058E9FCF}" destId="{97E4D2DF-A52C-469E-8E11-5C9B4F175952}" srcOrd="2" destOrd="0" parTransId="{78CD6368-C857-4ABF-9310-15A255B6E0AA}" sibTransId="{B1E81950-DFFF-4608-A5CB-B12BD41BAA65}"/>
    <dgm:cxn modelId="{A33D85D8-9287-49B0-B58B-DA9E427D76DC}" srcId="{73D16798-E0CC-41F0-A3E0-70EA139BF0AB}" destId="{83173783-3EEF-4732-A2BA-F141CBCF0B29}" srcOrd="4" destOrd="0" parTransId="{1F8A9AAE-723E-4C0F-A8B7-658A15B4F3D5}" sibTransId="{42DF4B6D-4596-4A59-921A-4FA7DC6E39EA}"/>
    <dgm:cxn modelId="{0CCDA0D1-5A52-4E15-9855-691E5EE55813}" type="presOf" srcId="{A39BE969-9928-4CEE-AB1C-BD380C5414C2}" destId="{9780AC54-861E-402F-BDF7-2683975F73B4}" srcOrd="0" destOrd="0" presId="urn:microsoft.com/office/officeart/2005/8/layout/orgChart1"/>
    <dgm:cxn modelId="{1D41EDB7-F25B-4F31-B97E-428DAE99C4A0}" type="presParOf" srcId="{DE5B312A-00D6-436B-8B71-007020AE13AF}" destId="{E7EEF273-1D55-41AD-9517-C6A91CDF9F58}" srcOrd="0" destOrd="0" presId="urn:microsoft.com/office/officeart/2005/8/layout/orgChart1"/>
    <dgm:cxn modelId="{BCF4B608-B661-4099-9191-34AE605A4850}" type="presParOf" srcId="{E7EEF273-1D55-41AD-9517-C6A91CDF9F58}" destId="{4692FC59-FC91-457D-A44E-522FCB3A5DFD}" srcOrd="0" destOrd="0" presId="urn:microsoft.com/office/officeart/2005/8/layout/orgChart1"/>
    <dgm:cxn modelId="{F6707F07-5374-4834-A87B-37DC39DADC8A}" type="presParOf" srcId="{4692FC59-FC91-457D-A44E-522FCB3A5DFD}" destId="{518F2AA7-8EDB-4590-BB89-8FAFEB2829CA}" srcOrd="0" destOrd="0" presId="urn:microsoft.com/office/officeart/2005/8/layout/orgChart1"/>
    <dgm:cxn modelId="{994D34BB-6A4B-43B1-AB11-739563FB7C67}" type="presParOf" srcId="{4692FC59-FC91-457D-A44E-522FCB3A5DFD}" destId="{4AC878FB-FE9A-4BED-8263-0F97612A9633}" srcOrd="1" destOrd="0" presId="urn:microsoft.com/office/officeart/2005/8/layout/orgChart1"/>
    <dgm:cxn modelId="{C0BA7278-2CDA-4A1A-8A30-2FD05688A47C}" type="presParOf" srcId="{E7EEF273-1D55-41AD-9517-C6A91CDF9F58}" destId="{EC976C73-D134-417F-9E99-F3F35CEBCC0F}" srcOrd="1" destOrd="0" presId="urn:microsoft.com/office/officeart/2005/8/layout/orgChart1"/>
    <dgm:cxn modelId="{E275C6BA-E34B-4147-9708-F5D465DFC325}" type="presParOf" srcId="{EC976C73-D134-417F-9E99-F3F35CEBCC0F}" destId="{62C8DFA9-5F81-4D9D-8317-89C58C9296BC}" srcOrd="0" destOrd="0" presId="urn:microsoft.com/office/officeart/2005/8/layout/orgChart1"/>
    <dgm:cxn modelId="{A7769CD6-F32C-4D21-AD7F-0CFB1115036F}" type="presParOf" srcId="{EC976C73-D134-417F-9E99-F3F35CEBCC0F}" destId="{9DEDE15C-C52B-4FF1-89AB-2ECE8588CB28}" srcOrd="1" destOrd="0" presId="urn:microsoft.com/office/officeart/2005/8/layout/orgChart1"/>
    <dgm:cxn modelId="{8F40F668-3BB8-4E84-BC3C-01EB13F587FA}" type="presParOf" srcId="{9DEDE15C-C52B-4FF1-89AB-2ECE8588CB28}" destId="{F95AC09E-AAA6-4C78-B266-831B5EF8DD86}" srcOrd="0" destOrd="0" presId="urn:microsoft.com/office/officeart/2005/8/layout/orgChart1"/>
    <dgm:cxn modelId="{417D86B2-CB2D-4322-8388-4EEC487FEC24}" type="presParOf" srcId="{F95AC09E-AAA6-4C78-B266-831B5EF8DD86}" destId="{A21AA3F8-AFCB-4393-A4C9-B43F824E4ED6}" srcOrd="0" destOrd="0" presId="urn:microsoft.com/office/officeart/2005/8/layout/orgChart1"/>
    <dgm:cxn modelId="{A696DDE6-EE15-4BFF-AEB8-27DA22653DD9}" type="presParOf" srcId="{F95AC09E-AAA6-4C78-B266-831B5EF8DD86}" destId="{3261462C-0A57-4FCE-889B-F829345334E5}" srcOrd="1" destOrd="0" presId="urn:microsoft.com/office/officeart/2005/8/layout/orgChart1"/>
    <dgm:cxn modelId="{D9F6E2C2-9123-4479-BCB0-1D2F9D2A00C2}" type="presParOf" srcId="{9DEDE15C-C52B-4FF1-89AB-2ECE8588CB28}" destId="{60CF9636-3642-4E0C-B6FE-3543592D012B}" srcOrd="1" destOrd="0" presId="urn:microsoft.com/office/officeart/2005/8/layout/orgChart1"/>
    <dgm:cxn modelId="{E1B5576D-7A0A-4488-85E5-13812864968F}" type="presParOf" srcId="{60CF9636-3642-4E0C-B6FE-3543592D012B}" destId="{2579CEBA-DCE3-43A5-B0D7-7214917E4B3E}" srcOrd="0" destOrd="0" presId="urn:microsoft.com/office/officeart/2005/8/layout/orgChart1"/>
    <dgm:cxn modelId="{4F415559-FF16-4277-BF25-14F3A8E1BFD9}" type="presParOf" srcId="{60CF9636-3642-4E0C-B6FE-3543592D012B}" destId="{2A6A9E16-2C7C-4D67-983E-1D1251B7C84E}" srcOrd="1" destOrd="0" presId="urn:microsoft.com/office/officeart/2005/8/layout/orgChart1"/>
    <dgm:cxn modelId="{DD67632F-190F-4289-88D7-F8CB2C35FF24}" type="presParOf" srcId="{2A6A9E16-2C7C-4D67-983E-1D1251B7C84E}" destId="{1C66F921-2C14-4B2F-8C7F-31F6A7D698CF}" srcOrd="0" destOrd="0" presId="urn:microsoft.com/office/officeart/2005/8/layout/orgChart1"/>
    <dgm:cxn modelId="{6948DADE-E219-43AE-A56D-4CD784AE6F44}" type="presParOf" srcId="{1C66F921-2C14-4B2F-8C7F-31F6A7D698CF}" destId="{FCACC36F-4688-4A24-9139-85E6CFEF49E6}" srcOrd="0" destOrd="0" presId="urn:microsoft.com/office/officeart/2005/8/layout/orgChart1"/>
    <dgm:cxn modelId="{3E64F492-B76C-4CC3-BB79-732D234856F6}" type="presParOf" srcId="{1C66F921-2C14-4B2F-8C7F-31F6A7D698CF}" destId="{CFE334AB-CF8A-4254-A160-23EA727220A0}" srcOrd="1" destOrd="0" presId="urn:microsoft.com/office/officeart/2005/8/layout/orgChart1"/>
    <dgm:cxn modelId="{877438D2-E93A-4CAA-9527-B7592B24FB10}" type="presParOf" srcId="{2A6A9E16-2C7C-4D67-983E-1D1251B7C84E}" destId="{41D6208D-63DE-4F60-8211-42E124C203FF}" srcOrd="1" destOrd="0" presId="urn:microsoft.com/office/officeart/2005/8/layout/orgChart1"/>
    <dgm:cxn modelId="{C18EF4B3-C76A-4362-8AFB-C3D831577A4F}" type="presParOf" srcId="{2A6A9E16-2C7C-4D67-983E-1D1251B7C84E}" destId="{787BBDC6-80CB-42F5-83D9-6CCE8CEAF961}" srcOrd="2" destOrd="0" presId="urn:microsoft.com/office/officeart/2005/8/layout/orgChart1"/>
    <dgm:cxn modelId="{548157E0-6933-469E-BB16-C6A170F14A09}" type="presParOf" srcId="{60CF9636-3642-4E0C-B6FE-3543592D012B}" destId="{CF23EA10-6F67-490E-A5FA-CCFA8F0676E1}" srcOrd="2" destOrd="0" presId="urn:microsoft.com/office/officeart/2005/8/layout/orgChart1"/>
    <dgm:cxn modelId="{D8C43679-0694-4C68-81D7-C775DF78AFFB}" type="presParOf" srcId="{60CF9636-3642-4E0C-B6FE-3543592D012B}" destId="{A8A1A681-7EF0-4447-A143-6653272DE3F5}" srcOrd="3" destOrd="0" presId="urn:microsoft.com/office/officeart/2005/8/layout/orgChart1"/>
    <dgm:cxn modelId="{A4D6371E-39A9-44A4-9C47-D0CD5A3E5690}" type="presParOf" srcId="{A8A1A681-7EF0-4447-A143-6653272DE3F5}" destId="{A4BF4B0F-127B-4D81-87E0-6B0CEA4FD97F}" srcOrd="0" destOrd="0" presId="urn:microsoft.com/office/officeart/2005/8/layout/orgChart1"/>
    <dgm:cxn modelId="{5D326550-0E6C-40A8-83E1-F0CD445497C8}" type="presParOf" srcId="{A4BF4B0F-127B-4D81-87E0-6B0CEA4FD97F}" destId="{4B0829E7-0B8D-4319-A181-D8A2872C89D6}" srcOrd="0" destOrd="0" presId="urn:microsoft.com/office/officeart/2005/8/layout/orgChart1"/>
    <dgm:cxn modelId="{8BA534C2-ED06-4145-8855-3F05AE9684C6}" type="presParOf" srcId="{A4BF4B0F-127B-4D81-87E0-6B0CEA4FD97F}" destId="{E00BBFA6-2D89-4B22-B346-9C16A8506A40}" srcOrd="1" destOrd="0" presId="urn:microsoft.com/office/officeart/2005/8/layout/orgChart1"/>
    <dgm:cxn modelId="{D77DB67D-B428-4CE9-B2B6-A263B557B60F}" type="presParOf" srcId="{A8A1A681-7EF0-4447-A143-6653272DE3F5}" destId="{58938BEB-2D3F-4340-9CBC-C6FC32A18CB3}" srcOrd="1" destOrd="0" presId="urn:microsoft.com/office/officeart/2005/8/layout/orgChart1"/>
    <dgm:cxn modelId="{A36756B4-3F1C-4895-A97D-E57B4B195333}" type="presParOf" srcId="{A8A1A681-7EF0-4447-A143-6653272DE3F5}" destId="{A62B1213-EDC3-4C2F-A642-42EA55F358BE}" srcOrd="2" destOrd="0" presId="urn:microsoft.com/office/officeart/2005/8/layout/orgChart1"/>
    <dgm:cxn modelId="{A2F21BE8-94F6-463E-8582-F9A355E76FA7}" type="presParOf" srcId="{60CF9636-3642-4E0C-B6FE-3543592D012B}" destId="{5D5CDF69-8282-41BB-AF26-E9E3384C1F00}" srcOrd="4" destOrd="0" presId="urn:microsoft.com/office/officeart/2005/8/layout/orgChart1"/>
    <dgm:cxn modelId="{EEB2F9A8-467B-4216-9DB1-B730DDDF82C9}" type="presParOf" srcId="{60CF9636-3642-4E0C-B6FE-3543592D012B}" destId="{7511A1DF-FD3F-486E-A6F5-38460230D145}" srcOrd="5" destOrd="0" presId="urn:microsoft.com/office/officeart/2005/8/layout/orgChart1"/>
    <dgm:cxn modelId="{198D013E-73BB-4DBE-A307-B60FE08F3A72}" type="presParOf" srcId="{7511A1DF-FD3F-486E-A6F5-38460230D145}" destId="{798E4567-12E9-43EC-85B9-55BAA5CEF56B}" srcOrd="0" destOrd="0" presId="urn:microsoft.com/office/officeart/2005/8/layout/orgChart1"/>
    <dgm:cxn modelId="{163A68E4-4ABE-4325-9BA1-91CF85B09265}" type="presParOf" srcId="{798E4567-12E9-43EC-85B9-55BAA5CEF56B}" destId="{9843305C-3F61-46CF-8BD6-3D492118D07C}" srcOrd="0" destOrd="0" presId="urn:microsoft.com/office/officeart/2005/8/layout/orgChart1"/>
    <dgm:cxn modelId="{96F85DF0-4543-41AF-B7DC-7BB8B0117D89}" type="presParOf" srcId="{798E4567-12E9-43EC-85B9-55BAA5CEF56B}" destId="{AA98E25D-9013-415B-B3DC-1AD3C16A01ED}" srcOrd="1" destOrd="0" presId="urn:microsoft.com/office/officeart/2005/8/layout/orgChart1"/>
    <dgm:cxn modelId="{304C2A69-422C-4021-B10E-DB309029FC56}" type="presParOf" srcId="{7511A1DF-FD3F-486E-A6F5-38460230D145}" destId="{B1E0BA5F-95E7-4134-BC24-BA34ACAD8D2B}" srcOrd="1" destOrd="0" presId="urn:microsoft.com/office/officeart/2005/8/layout/orgChart1"/>
    <dgm:cxn modelId="{B23116DB-A5D8-431F-8CEB-906AF29DC3BB}" type="presParOf" srcId="{7511A1DF-FD3F-486E-A6F5-38460230D145}" destId="{82026D7A-0B32-4517-AE5B-26FB6E734BEE}" srcOrd="2" destOrd="0" presId="urn:microsoft.com/office/officeart/2005/8/layout/orgChart1"/>
    <dgm:cxn modelId="{434B6097-7314-4695-B9AA-9338B3BD1193}" type="presParOf" srcId="{60CF9636-3642-4E0C-B6FE-3543592D012B}" destId="{AD2F1C41-39B7-4340-872A-C38541CA10F9}" srcOrd="6" destOrd="0" presId="urn:microsoft.com/office/officeart/2005/8/layout/orgChart1"/>
    <dgm:cxn modelId="{C7EF9D5E-3534-4200-AFA5-5A5EE895606D}" type="presParOf" srcId="{60CF9636-3642-4E0C-B6FE-3543592D012B}" destId="{75C314C5-0274-474B-8278-424680A13334}" srcOrd="7" destOrd="0" presId="urn:microsoft.com/office/officeart/2005/8/layout/orgChart1"/>
    <dgm:cxn modelId="{09F4664A-5719-4B89-82D1-BEB78EDF3824}" type="presParOf" srcId="{75C314C5-0274-474B-8278-424680A13334}" destId="{7DC6657F-183C-40BB-84D7-BB161FEF14AC}" srcOrd="0" destOrd="0" presId="urn:microsoft.com/office/officeart/2005/8/layout/orgChart1"/>
    <dgm:cxn modelId="{40F2998C-270B-4CE8-9FD6-E672C41449E1}" type="presParOf" srcId="{7DC6657F-183C-40BB-84D7-BB161FEF14AC}" destId="{BBBE6005-5962-4C27-9748-96B6D93EF3FE}" srcOrd="0" destOrd="0" presId="urn:microsoft.com/office/officeart/2005/8/layout/orgChart1"/>
    <dgm:cxn modelId="{83633F28-70E8-4BD6-99FF-A8790CADA81B}" type="presParOf" srcId="{7DC6657F-183C-40BB-84D7-BB161FEF14AC}" destId="{9B5BA807-3312-4108-AA88-A5892F6C3900}" srcOrd="1" destOrd="0" presId="urn:microsoft.com/office/officeart/2005/8/layout/orgChart1"/>
    <dgm:cxn modelId="{3DCB057E-9EEA-43AD-BEEF-17EEC3F63AFD}" type="presParOf" srcId="{75C314C5-0274-474B-8278-424680A13334}" destId="{CE0AC5D2-6618-4F87-90BF-081F0359EA8B}" srcOrd="1" destOrd="0" presId="urn:microsoft.com/office/officeart/2005/8/layout/orgChart1"/>
    <dgm:cxn modelId="{4673D32F-A41B-4C52-BF01-44F703DE9DBE}" type="presParOf" srcId="{75C314C5-0274-474B-8278-424680A13334}" destId="{9A610A7C-DF18-4CBA-A4FA-9BA923530063}" srcOrd="2" destOrd="0" presId="urn:microsoft.com/office/officeart/2005/8/layout/orgChart1"/>
    <dgm:cxn modelId="{2C766417-1BF2-4435-AC23-B1E863B4C6BB}" type="presParOf" srcId="{60CF9636-3642-4E0C-B6FE-3543592D012B}" destId="{4FE07732-A1CE-4B39-862A-7DC500A02AD7}" srcOrd="8" destOrd="0" presId="urn:microsoft.com/office/officeart/2005/8/layout/orgChart1"/>
    <dgm:cxn modelId="{858857F4-481A-41E1-9D41-710D2631D51F}" type="presParOf" srcId="{60CF9636-3642-4E0C-B6FE-3543592D012B}" destId="{279E467D-5D4C-48D5-861D-FDD74D46ED07}" srcOrd="9" destOrd="0" presId="urn:microsoft.com/office/officeart/2005/8/layout/orgChart1"/>
    <dgm:cxn modelId="{33CF366A-23AE-44A0-B19A-914F0FAA96D4}" type="presParOf" srcId="{279E467D-5D4C-48D5-861D-FDD74D46ED07}" destId="{5A67118A-99B2-4187-965B-D92EF6AE72F5}" srcOrd="0" destOrd="0" presId="urn:microsoft.com/office/officeart/2005/8/layout/orgChart1"/>
    <dgm:cxn modelId="{F54CF66C-B4F9-433A-909E-5C7DB15AE84A}" type="presParOf" srcId="{5A67118A-99B2-4187-965B-D92EF6AE72F5}" destId="{CC8038E4-BE18-47F1-91FC-FABF9A1C8F63}" srcOrd="0" destOrd="0" presId="urn:microsoft.com/office/officeart/2005/8/layout/orgChart1"/>
    <dgm:cxn modelId="{DF82136C-B99A-4269-B8FB-D9F433DE1D9D}" type="presParOf" srcId="{5A67118A-99B2-4187-965B-D92EF6AE72F5}" destId="{6E0702C4-0634-4BC9-B4D3-9A9090E736D5}" srcOrd="1" destOrd="0" presId="urn:microsoft.com/office/officeart/2005/8/layout/orgChart1"/>
    <dgm:cxn modelId="{7612936B-2413-4D38-A464-A27312F6DF34}" type="presParOf" srcId="{279E467D-5D4C-48D5-861D-FDD74D46ED07}" destId="{DFCD2023-A9F5-4748-B155-16FF721BAC86}" srcOrd="1" destOrd="0" presId="urn:microsoft.com/office/officeart/2005/8/layout/orgChart1"/>
    <dgm:cxn modelId="{D66B68A3-1A16-4DA6-8CEE-42BD78B53E8F}" type="presParOf" srcId="{279E467D-5D4C-48D5-861D-FDD74D46ED07}" destId="{EAE9D684-33D9-4CC0-A126-A61F21C38666}" srcOrd="2" destOrd="0" presId="urn:microsoft.com/office/officeart/2005/8/layout/orgChart1"/>
    <dgm:cxn modelId="{DAFF158F-A9A5-42FA-B31A-461F433795DC}" type="presParOf" srcId="{60CF9636-3642-4E0C-B6FE-3543592D012B}" destId="{12698F75-62E8-4F29-9C9D-5E8A0C0173F1}" srcOrd="10" destOrd="0" presId="urn:microsoft.com/office/officeart/2005/8/layout/orgChart1"/>
    <dgm:cxn modelId="{70F6C770-D7D5-4567-8D54-97BE4FDA94D5}" type="presParOf" srcId="{60CF9636-3642-4E0C-B6FE-3543592D012B}" destId="{5B2C1D14-E316-4F4D-B2BF-65AF9080BD19}" srcOrd="11" destOrd="0" presId="urn:microsoft.com/office/officeart/2005/8/layout/orgChart1"/>
    <dgm:cxn modelId="{0EFD4B7D-71F7-4599-9E9F-60C2046CBAC0}" type="presParOf" srcId="{5B2C1D14-E316-4F4D-B2BF-65AF9080BD19}" destId="{9A9D11A0-8132-4F3A-B167-5A2E87460106}" srcOrd="0" destOrd="0" presId="urn:microsoft.com/office/officeart/2005/8/layout/orgChart1"/>
    <dgm:cxn modelId="{6C3162AE-9B01-4F85-9294-0D385BDC7953}" type="presParOf" srcId="{9A9D11A0-8132-4F3A-B167-5A2E87460106}" destId="{2268057F-C2AA-47A7-AE1F-B2F034EF658D}" srcOrd="0" destOrd="0" presId="urn:microsoft.com/office/officeart/2005/8/layout/orgChart1"/>
    <dgm:cxn modelId="{F2AF8CAF-23A0-4C0E-B4AF-F0E55166A751}" type="presParOf" srcId="{9A9D11A0-8132-4F3A-B167-5A2E87460106}" destId="{8F41F5D1-F795-4ECC-9F95-456DCFE819E7}" srcOrd="1" destOrd="0" presId="urn:microsoft.com/office/officeart/2005/8/layout/orgChart1"/>
    <dgm:cxn modelId="{3CB5E6F1-EB0B-4179-8471-E9A388157A10}" type="presParOf" srcId="{5B2C1D14-E316-4F4D-B2BF-65AF9080BD19}" destId="{97CCEAFD-D630-44D0-A8FB-1A5FDD0C3DFF}" srcOrd="1" destOrd="0" presId="urn:microsoft.com/office/officeart/2005/8/layout/orgChart1"/>
    <dgm:cxn modelId="{D484D3E7-7B84-4B19-A2CC-841C4CD26D94}" type="presParOf" srcId="{5B2C1D14-E316-4F4D-B2BF-65AF9080BD19}" destId="{426FA40B-A6CF-415B-AA0D-78C9614351DF}" srcOrd="2" destOrd="0" presId="urn:microsoft.com/office/officeart/2005/8/layout/orgChart1"/>
    <dgm:cxn modelId="{CDB99BD2-2FE2-4D5D-BCD3-8E96D1DCC19F}" type="presParOf" srcId="{60CF9636-3642-4E0C-B6FE-3543592D012B}" destId="{355B5458-2276-482B-9B9C-CF76973AEBFA}" srcOrd="12" destOrd="0" presId="urn:microsoft.com/office/officeart/2005/8/layout/orgChart1"/>
    <dgm:cxn modelId="{E2B604A2-65FD-4782-A98D-1AF19EE3BE57}" type="presParOf" srcId="{60CF9636-3642-4E0C-B6FE-3543592D012B}" destId="{73B7ADF5-4EC3-44CF-B5BE-9D6DFB087FC7}" srcOrd="13" destOrd="0" presId="urn:microsoft.com/office/officeart/2005/8/layout/orgChart1"/>
    <dgm:cxn modelId="{C7C9CF72-AF2C-482B-A591-602727C81B70}" type="presParOf" srcId="{73B7ADF5-4EC3-44CF-B5BE-9D6DFB087FC7}" destId="{C85A2101-79F1-4574-83E8-5CEC52AC5C5E}" srcOrd="0" destOrd="0" presId="urn:microsoft.com/office/officeart/2005/8/layout/orgChart1"/>
    <dgm:cxn modelId="{62657758-11D0-4C9B-B331-3B93A558816D}" type="presParOf" srcId="{C85A2101-79F1-4574-83E8-5CEC52AC5C5E}" destId="{E53E2137-EB33-405A-9A62-39F670DD3B96}" srcOrd="0" destOrd="0" presId="urn:microsoft.com/office/officeart/2005/8/layout/orgChart1"/>
    <dgm:cxn modelId="{19C9739A-7C10-4169-BB42-7C2C316C2136}" type="presParOf" srcId="{C85A2101-79F1-4574-83E8-5CEC52AC5C5E}" destId="{05157A6C-4AE0-4465-9D0F-C3750034D45C}" srcOrd="1" destOrd="0" presId="urn:microsoft.com/office/officeart/2005/8/layout/orgChart1"/>
    <dgm:cxn modelId="{DD220BD7-33F3-4C7C-AA11-491849E4C7D1}" type="presParOf" srcId="{73B7ADF5-4EC3-44CF-B5BE-9D6DFB087FC7}" destId="{3275E6A2-A668-4C57-87CE-A69CD063979E}" srcOrd="1" destOrd="0" presId="urn:microsoft.com/office/officeart/2005/8/layout/orgChart1"/>
    <dgm:cxn modelId="{476E8158-B83C-40F7-A3B8-C870D8492945}" type="presParOf" srcId="{73B7ADF5-4EC3-44CF-B5BE-9D6DFB087FC7}" destId="{708426DD-CB81-4CCE-8D69-5C9BF0CABA8A}" srcOrd="2" destOrd="0" presId="urn:microsoft.com/office/officeart/2005/8/layout/orgChart1"/>
    <dgm:cxn modelId="{D0409A39-7E34-4C99-988D-4938284F9667}" type="presParOf" srcId="{60CF9636-3642-4E0C-B6FE-3543592D012B}" destId="{BB845AA3-A12E-4D09-85C3-C1CCB7FD603A}" srcOrd="14" destOrd="0" presId="urn:microsoft.com/office/officeart/2005/8/layout/orgChart1"/>
    <dgm:cxn modelId="{84CCE039-5E08-4100-B62E-7843153D0461}" type="presParOf" srcId="{60CF9636-3642-4E0C-B6FE-3543592D012B}" destId="{B9833BDC-6B2D-4642-BEF9-C62C31AEBF43}" srcOrd="15" destOrd="0" presId="urn:microsoft.com/office/officeart/2005/8/layout/orgChart1"/>
    <dgm:cxn modelId="{EAA5EA36-EDC5-4625-96CE-021C75B7D26C}" type="presParOf" srcId="{B9833BDC-6B2D-4642-BEF9-C62C31AEBF43}" destId="{2C2C252D-2DCD-44FB-BB1B-014563B33867}" srcOrd="0" destOrd="0" presId="urn:microsoft.com/office/officeart/2005/8/layout/orgChart1"/>
    <dgm:cxn modelId="{D5816C50-728A-49ED-BABF-095F10F6D089}" type="presParOf" srcId="{2C2C252D-2DCD-44FB-BB1B-014563B33867}" destId="{8969DDE7-247F-4191-98E0-4B9EA6E7EC22}" srcOrd="0" destOrd="0" presId="urn:microsoft.com/office/officeart/2005/8/layout/orgChart1"/>
    <dgm:cxn modelId="{96802A15-884E-4D24-BFD0-653ADF82B364}" type="presParOf" srcId="{2C2C252D-2DCD-44FB-BB1B-014563B33867}" destId="{E049D1D5-FF8E-4470-B0BD-58C64A3FA59B}" srcOrd="1" destOrd="0" presId="urn:microsoft.com/office/officeart/2005/8/layout/orgChart1"/>
    <dgm:cxn modelId="{6AFDF68F-B6D6-4EB9-9EA1-5BE5BC175CBD}" type="presParOf" srcId="{B9833BDC-6B2D-4642-BEF9-C62C31AEBF43}" destId="{3011F11C-56CC-40C9-BB1D-86E3AAA800D5}" srcOrd="1" destOrd="0" presId="urn:microsoft.com/office/officeart/2005/8/layout/orgChart1"/>
    <dgm:cxn modelId="{C1ABD7B7-D933-474C-B565-CFF99D5197A2}" type="presParOf" srcId="{B9833BDC-6B2D-4642-BEF9-C62C31AEBF43}" destId="{EA0E48BA-F946-4D5D-88D0-107CB58B349B}" srcOrd="2" destOrd="0" presId="urn:microsoft.com/office/officeart/2005/8/layout/orgChart1"/>
    <dgm:cxn modelId="{FD68DC7C-651D-4155-A577-C21E06406458}" type="presParOf" srcId="{9DEDE15C-C52B-4FF1-89AB-2ECE8588CB28}" destId="{B4EE91B7-CD59-4D2F-A493-45A8888738ED}" srcOrd="2" destOrd="0" presId="urn:microsoft.com/office/officeart/2005/8/layout/orgChart1"/>
    <dgm:cxn modelId="{CD480CFC-153D-4ADB-B89B-E090B31A1436}" type="presParOf" srcId="{EC976C73-D134-417F-9E99-F3F35CEBCC0F}" destId="{58C70204-9C24-456F-88C4-0B5E49F15EAD}" srcOrd="2" destOrd="0" presId="urn:microsoft.com/office/officeart/2005/8/layout/orgChart1"/>
    <dgm:cxn modelId="{BBE1BEEF-BF23-4103-A26B-0DA05F82D732}" type="presParOf" srcId="{EC976C73-D134-417F-9E99-F3F35CEBCC0F}" destId="{CD7D1318-EDC7-40B8-9783-05229E8C72E3}" srcOrd="3" destOrd="0" presId="urn:microsoft.com/office/officeart/2005/8/layout/orgChart1"/>
    <dgm:cxn modelId="{80566444-59B1-46F5-8AD5-039B675FE3D3}" type="presParOf" srcId="{CD7D1318-EDC7-40B8-9783-05229E8C72E3}" destId="{17C0A736-F20C-4CC9-AA07-3E82903C6CB1}" srcOrd="0" destOrd="0" presId="urn:microsoft.com/office/officeart/2005/8/layout/orgChart1"/>
    <dgm:cxn modelId="{255D8D8B-7B17-4A43-A93D-B846879374E5}" type="presParOf" srcId="{17C0A736-F20C-4CC9-AA07-3E82903C6CB1}" destId="{134EA2BD-8D57-4044-81DC-E39BD9D2C462}" srcOrd="0" destOrd="0" presId="urn:microsoft.com/office/officeart/2005/8/layout/orgChart1"/>
    <dgm:cxn modelId="{ECE89389-4037-4098-A843-4BEC2885D5EB}" type="presParOf" srcId="{17C0A736-F20C-4CC9-AA07-3E82903C6CB1}" destId="{54AA095D-2537-48A1-9585-A29F0B407D98}" srcOrd="1" destOrd="0" presId="urn:microsoft.com/office/officeart/2005/8/layout/orgChart1"/>
    <dgm:cxn modelId="{20CD3114-0166-448C-B70E-027E05D61C14}" type="presParOf" srcId="{CD7D1318-EDC7-40B8-9783-05229E8C72E3}" destId="{0CADD84F-83E9-4E73-ABA1-F8B1D83DC8FA}" srcOrd="1" destOrd="0" presId="urn:microsoft.com/office/officeart/2005/8/layout/orgChart1"/>
    <dgm:cxn modelId="{C10FC540-B4FD-4250-803D-392774EB436F}" type="presParOf" srcId="{CD7D1318-EDC7-40B8-9783-05229E8C72E3}" destId="{09991099-EFD5-4905-8E0B-467B73927B05}" srcOrd="2" destOrd="0" presId="urn:microsoft.com/office/officeart/2005/8/layout/orgChart1"/>
    <dgm:cxn modelId="{570EF988-E06B-478E-91FC-B66021D293F6}" type="presParOf" srcId="{EC976C73-D134-417F-9E99-F3F35CEBCC0F}" destId="{79EA4EB2-1594-46EA-BEEF-39DBFB650F3D}" srcOrd="4" destOrd="0" presId="urn:microsoft.com/office/officeart/2005/8/layout/orgChart1"/>
    <dgm:cxn modelId="{30D19BF0-1BF2-484C-B4A4-CBAE3FD871D8}" type="presParOf" srcId="{EC976C73-D134-417F-9E99-F3F35CEBCC0F}" destId="{C6DFC3D0-924F-41AF-BF4F-1AC61EAC2253}" srcOrd="5" destOrd="0" presId="urn:microsoft.com/office/officeart/2005/8/layout/orgChart1"/>
    <dgm:cxn modelId="{F379E4E0-06BF-4D06-B6AC-8D71A97599AD}" type="presParOf" srcId="{C6DFC3D0-924F-41AF-BF4F-1AC61EAC2253}" destId="{57A321E8-C877-46F4-94A6-53FDE4B529F8}" srcOrd="0" destOrd="0" presId="urn:microsoft.com/office/officeart/2005/8/layout/orgChart1"/>
    <dgm:cxn modelId="{0A215C24-3CE0-4154-8D50-23A46382FFCA}" type="presParOf" srcId="{57A321E8-C877-46F4-94A6-53FDE4B529F8}" destId="{E3D72D94-2505-49D5-AD5A-0D232108B3F7}" srcOrd="0" destOrd="0" presId="urn:microsoft.com/office/officeart/2005/8/layout/orgChart1"/>
    <dgm:cxn modelId="{75BAF15A-0DF6-4556-8B2B-ECB21A559DA3}" type="presParOf" srcId="{57A321E8-C877-46F4-94A6-53FDE4B529F8}" destId="{99300F7A-691D-45C0-A906-EDA4F4611E55}" srcOrd="1" destOrd="0" presId="urn:microsoft.com/office/officeart/2005/8/layout/orgChart1"/>
    <dgm:cxn modelId="{11257E70-D702-4A0E-AF6E-75C6ED749C8E}" type="presParOf" srcId="{C6DFC3D0-924F-41AF-BF4F-1AC61EAC2253}" destId="{0A7B2659-F7D5-4F22-B9DB-7663E7A1CEEF}" srcOrd="1" destOrd="0" presId="urn:microsoft.com/office/officeart/2005/8/layout/orgChart1"/>
    <dgm:cxn modelId="{92FA6AD0-62A9-4195-A486-89EAFB0F9EEE}" type="presParOf" srcId="{0A7B2659-F7D5-4F22-B9DB-7663E7A1CEEF}" destId="{7C282300-9520-4F65-B207-FCCD8F9CC7C9}" srcOrd="0" destOrd="0" presId="urn:microsoft.com/office/officeart/2005/8/layout/orgChart1"/>
    <dgm:cxn modelId="{97FBCFC2-DD89-4AE3-AABD-9DFFF766D1A6}" type="presParOf" srcId="{0A7B2659-F7D5-4F22-B9DB-7663E7A1CEEF}" destId="{27740D75-929A-49B3-9540-DF0BEB812903}" srcOrd="1" destOrd="0" presId="urn:microsoft.com/office/officeart/2005/8/layout/orgChart1"/>
    <dgm:cxn modelId="{891FBD20-FD57-4C96-8C9D-AA7DA03B31F2}" type="presParOf" srcId="{27740D75-929A-49B3-9540-DF0BEB812903}" destId="{9F5E1383-5B6D-4E31-B2BA-94A03ADB6A9A}" srcOrd="0" destOrd="0" presId="urn:microsoft.com/office/officeart/2005/8/layout/orgChart1"/>
    <dgm:cxn modelId="{C77DE62F-4098-4A32-901A-456E79A52CEA}" type="presParOf" srcId="{9F5E1383-5B6D-4E31-B2BA-94A03ADB6A9A}" destId="{C5B3E9B0-9BB8-455F-BC63-7751E7FA2DBB}" srcOrd="0" destOrd="0" presId="urn:microsoft.com/office/officeart/2005/8/layout/orgChart1"/>
    <dgm:cxn modelId="{CC5ED53B-46F6-4C94-8AFC-36A6F2263456}" type="presParOf" srcId="{9F5E1383-5B6D-4E31-B2BA-94A03ADB6A9A}" destId="{26FB0C4A-AE8D-4356-AB03-7508B5A42F36}" srcOrd="1" destOrd="0" presId="urn:microsoft.com/office/officeart/2005/8/layout/orgChart1"/>
    <dgm:cxn modelId="{41DF4D1B-E278-4648-B86B-E19DF6667707}" type="presParOf" srcId="{27740D75-929A-49B3-9540-DF0BEB812903}" destId="{56D2B2EB-4284-4F50-87CD-794C5D9027F2}" srcOrd="1" destOrd="0" presId="urn:microsoft.com/office/officeart/2005/8/layout/orgChart1"/>
    <dgm:cxn modelId="{454FAFBF-50F4-42DC-B203-A8B7A85F7BA3}" type="presParOf" srcId="{27740D75-929A-49B3-9540-DF0BEB812903}" destId="{121328E6-477C-44AF-A40B-E352F040410B}" srcOrd="2" destOrd="0" presId="urn:microsoft.com/office/officeart/2005/8/layout/orgChart1"/>
    <dgm:cxn modelId="{91FF2D9F-D93D-4421-83ED-47195788BE9E}" type="presParOf" srcId="{0A7B2659-F7D5-4F22-B9DB-7663E7A1CEEF}" destId="{316EB0E0-5940-4179-B092-74244356151D}" srcOrd="2" destOrd="0" presId="urn:microsoft.com/office/officeart/2005/8/layout/orgChart1"/>
    <dgm:cxn modelId="{88BEB261-D372-486E-BA7A-0FD58DD84A9C}" type="presParOf" srcId="{0A7B2659-F7D5-4F22-B9DB-7663E7A1CEEF}" destId="{64E6EBE2-2000-4DA7-89D4-446C3D183428}" srcOrd="3" destOrd="0" presId="urn:microsoft.com/office/officeart/2005/8/layout/orgChart1"/>
    <dgm:cxn modelId="{EC40DDD8-A972-4027-B8DE-A77C75C61596}" type="presParOf" srcId="{64E6EBE2-2000-4DA7-89D4-446C3D183428}" destId="{D1DDD99D-953E-4AB2-B157-8CB306F0B33B}" srcOrd="0" destOrd="0" presId="urn:microsoft.com/office/officeart/2005/8/layout/orgChart1"/>
    <dgm:cxn modelId="{ED7D769D-0596-4CF0-8E9D-A67DE9B8B73F}" type="presParOf" srcId="{D1DDD99D-953E-4AB2-B157-8CB306F0B33B}" destId="{05FF5A2A-F350-451F-B06D-B05E311D18DD}" srcOrd="0" destOrd="0" presId="urn:microsoft.com/office/officeart/2005/8/layout/orgChart1"/>
    <dgm:cxn modelId="{C07ABFA3-D281-4273-B7AE-4235FAFEBD20}" type="presParOf" srcId="{D1DDD99D-953E-4AB2-B157-8CB306F0B33B}" destId="{A5A4131E-05D7-4723-BD42-711A37E549B6}" srcOrd="1" destOrd="0" presId="urn:microsoft.com/office/officeart/2005/8/layout/orgChart1"/>
    <dgm:cxn modelId="{0611F0A4-587D-428B-8F17-DD87E2F1A071}" type="presParOf" srcId="{64E6EBE2-2000-4DA7-89D4-446C3D183428}" destId="{FFACA789-A0B3-4EA6-BFB8-8B209DE678FF}" srcOrd="1" destOrd="0" presId="urn:microsoft.com/office/officeart/2005/8/layout/orgChart1"/>
    <dgm:cxn modelId="{EE5751EB-04E7-439D-9878-EB3A22F1ADD9}" type="presParOf" srcId="{64E6EBE2-2000-4DA7-89D4-446C3D183428}" destId="{7EA82C19-E873-4E7B-94AA-A54F39AE2387}" srcOrd="2" destOrd="0" presId="urn:microsoft.com/office/officeart/2005/8/layout/orgChart1"/>
    <dgm:cxn modelId="{F0CE3626-1E49-49FA-B883-0652DA2B966D}" type="presParOf" srcId="{0A7B2659-F7D5-4F22-B9DB-7663E7A1CEEF}" destId="{AD906C36-AB07-471E-9CB0-07FBB83860CA}" srcOrd="4" destOrd="0" presId="urn:microsoft.com/office/officeart/2005/8/layout/orgChart1"/>
    <dgm:cxn modelId="{B27A7053-5BD9-41CA-8C0B-67D3188612CF}" type="presParOf" srcId="{0A7B2659-F7D5-4F22-B9DB-7663E7A1CEEF}" destId="{2DAA78EF-85FD-40E3-8240-DB1274577C86}" srcOrd="5" destOrd="0" presId="urn:microsoft.com/office/officeart/2005/8/layout/orgChart1"/>
    <dgm:cxn modelId="{459DC9AC-5BD1-4C1F-B1FD-BCC3086CC318}" type="presParOf" srcId="{2DAA78EF-85FD-40E3-8240-DB1274577C86}" destId="{55241C67-EE12-40A5-BE2A-7E8D33878DA3}" srcOrd="0" destOrd="0" presId="urn:microsoft.com/office/officeart/2005/8/layout/orgChart1"/>
    <dgm:cxn modelId="{A31E4F70-7232-4305-A7D3-FD811B928315}" type="presParOf" srcId="{55241C67-EE12-40A5-BE2A-7E8D33878DA3}" destId="{97817792-CDA4-4E9D-B805-19EDD470EF50}" srcOrd="0" destOrd="0" presId="urn:microsoft.com/office/officeart/2005/8/layout/orgChart1"/>
    <dgm:cxn modelId="{860E89B7-E6A6-4372-9160-9CA4EE47C9E7}" type="presParOf" srcId="{55241C67-EE12-40A5-BE2A-7E8D33878DA3}" destId="{C660016E-316F-43AF-ACD7-9EA55076B707}" srcOrd="1" destOrd="0" presId="urn:microsoft.com/office/officeart/2005/8/layout/orgChart1"/>
    <dgm:cxn modelId="{882B9BB4-941D-4CC9-B0E5-12B99C36B84A}" type="presParOf" srcId="{2DAA78EF-85FD-40E3-8240-DB1274577C86}" destId="{5D79B2DB-9DCF-4FFA-BF4F-C22D0C3F1A1C}" srcOrd="1" destOrd="0" presId="urn:microsoft.com/office/officeart/2005/8/layout/orgChart1"/>
    <dgm:cxn modelId="{14E38E83-FFE0-4632-84C9-539162418D9D}" type="presParOf" srcId="{2DAA78EF-85FD-40E3-8240-DB1274577C86}" destId="{27C3CD17-3951-48EA-ABC7-86D3D09316F5}" srcOrd="2" destOrd="0" presId="urn:microsoft.com/office/officeart/2005/8/layout/orgChart1"/>
    <dgm:cxn modelId="{C52CB25B-7CC5-4C22-B18F-98666F41B050}" type="presParOf" srcId="{0A7B2659-F7D5-4F22-B9DB-7663E7A1CEEF}" destId="{8793E556-FF7A-4093-A424-B3FDBBF1F19D}" srcOrd="6" destOrd="0" presId="urn:microsoft.com/office/officeart/2005/8/layout/orgChart1"/>
    <dgm:cxn modelId="{2B1DECCF-E5AA-4290-B37F-B0BF4AFD4E7A}" type="presParOf" srcId="{0A7B2659-F7D5-4F22-B9DB-7663E7A1CEEF}" destId="{D6B4ADA6-E248-4FF0-A452-60B9AF1EF0A9}" srcOrd="7" destOrd="0" presId="urn:microsoft.com/office/officeart/2005/8/layout/orgChart1"/>
    <dgm:cxn modelId="{3CDCAFD9-3BEA-40AA-A7D1-69352FF171BB}" type="presParOf" srcId="{D6B4ADA6-E248-4FF0-A452-60B9AF1EF0A9}" destId="{9F762C72-242F-4FD6-AFA7-999E92714999}" srcOrd="0" destOrd="0" presId="urn:microsoft.com/office/officeart/2005/8/layout/orgChart1"/>
    <dgm:cxn modelId="{1A2A929A-F356-4E10-998F-C4CA1F5D8F02}" type="presParOf" srcId="{9F762C72-242F-4FD6-AFA7-999E92714999}" destId="{9780AC54-861E-402F-BDF7-2683975F73B4}" srcOrd="0" destOrd="0" presId="urn:microsoft.com/office/officeart/2005/8/layout/orgChart1"/>
    <dgm:cxn modelId="{AF30F2AA-E0BF-4DC7-8C7C-2C05240E00C4}" type="presParOf" srcId="{9F762C72-242F-4FD6-AFA7-999E92714999}" destId="{BB0FE1E4-F417-4997-A50C-7FA55E8A8F2B}" srcOrd="1" destOrd="0" presId="urn:microsoft.com/office/officeart/2005/8/layout/orgChart1"/>
    <dgm:cxn modelId="{160550C1-747C-4A43-A274-B3DBA6615965}" type="presParOf" srcId="{D6B4ADA6-E248-4FF0-A452-60B9AF1EF0A9}" destId="{11C2B23B-8BBD-46E2-9C97-541D77E7DC56}" srcOrd="1" destOrd="0" presId="urn:microsoft.com/office/officeart/2005/8/layout/orgChart1"/>
    <dgm:cxn modelId="{D56AAD64-48DC-4E52-8BCA-2F4D0993CE01}" type="presParOf" srcId="{D6B4ADA6-E248-4FF0-A452-60B9AF1EF0A9}" destId="{15457ED7-160C-4820-8AC6-4FE86279227D}" srcOrd="2" destOrd="0" presId="urn:microsoft.com/office/officeart/2005/8/layout/orgChart1"/>
    <dgm:cxn modelId="{6D59A99B-3EF1-41C6-8E83-62CBBECEE14B}" type="presParOf" srcId="{C6DFC3D0-924F-41AF-BF4F-1AC61EAC2253}" destId="{3D6783CE-630C-4C52-AE2F-E2E48712C472}" srcOrd="2" destOrd="0" presId="urn:microsoft.com/office/officeart/2005/8/layout/orgChart1"/>
    <dgm:cxn modelId="{707025E7-0148-44CA-9D91-1A1BE9728F9F}" type="presParOf" srcId="{E7EEF273-1D55-41AD-9517-C6A91CDF9F58}" destId="{9D427D98-B704-4C65-B55D-00248358467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66F9A47-3046-4C4B-92EB-D9E38034D50C}" type="doc">
      <dgm:prSet loTypeId="urn:microsoft.com/office/officeart/2005/8/layout/hierarchy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C45A5330-4CEA-4BC6-9376-CC4920D6ADEE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Ven a la empresa como un todo</a:t>
          </a:r>
          <a:endParaRPr lang="es-ES" dirty="0">
            <a:solidFill>
              <a:schemeClr val="tx1"/>
            </a:solidFill>
          </a:endParaRPr>
        </a:p>
      </dgm:t>
    </dgm:pt>
    <dgm:pt modelId="{64D40EC1-CE9A-4FC4-9826-11D05D3040C1}" type="parTrans" cxnId="{D3EFAA3D-D216-4B06-ABF9-47EC9153000F}">
      <dgm:prSet/>
      <dgm:spPr/>
      <dgm:t>
        <a:bodyPr/>
        <a:lstStyle/>
        <a:p>
          <a:endParaRPr lang="es-ES"/>
        </a:p>
      </dgm:t>
    </dgm:pt>
    <dgm:pt modelId="{8988F0E6-D97A-4E74-AA18-B1F021885E4F}" type="sibTrans" cxnId="{D3EFAA3D-D216-4B06-ABF9-47EC9153000F}">
      <dgm:prSet/>
      <dgm:spPr/>
      <dgm:t>
        <a:bodyPr/>
        <a:lstStyle/>
        <a:p>
          <a:endParaRPr lang="es-ES"/>
        </a:p>
      </dgm:t>
    </dgm:pt>
    <dgm:pt modelId="{113DDC04-A9CF-4EEC-8B8C-B9308EB2566D}">
      <dgm:prSet/>
      <dgm:spPr/>
      <dgm:t>
        <a:bodyPr/>
        <a:lstStyle/>
        <a:p>
          <a:pPr rtl="0"/>
          <a:r>
            <a:rPr lang="es-MX" dirty="0" smtClean="0"/>
            <a:t>Tratan con la estructura y el ambiente de los proyectos.</a:t>
          </a:r>
          <a:endParaRPr lang="es-ES" dirty="0"/>
        </a:p>
      </dgm:t>
    </dgm:pt>
    <dgm:pt modelId="{C556FF09-EBCA-496B-9050-12C13E7CBD4F}" type="parTrans" cxnId="{52069C01-0A50-43E8-8F06-DC78B0011F32}">
      <dgm:prSet/>
      <dgm:spPr/>
      <dgm:t>
        <a:bodyPr/>
        <a:lstStyle/>
        <a:p>
          <a:endParaRPr lang="es-ES"/>
        </a:p>
      </dgm:t>
    </dgm:pt>
    <dgm:pt modelId="{A037CCBF-B60A-47B6-9699-36EE2C5331F4}" type="sibTrans" cxnId="{52069C01-0A50-43E8-8F06-DC78B0011F32}">
      <dgm:prSet/>
      <dgm:spPr/>
      <dgm:t>
        <a:bodyPr/>
        <a:lstStyle/>
        <a:p>
          <a:endParaRPr lang="es-ES"/>
        </a:p>
      </dgm:t>
    </dgm:pt>
    <dgm:pt modelId="{4069B8B2-E819-4DD3-B735-35E568DB3356}">
      <dgm:prSet/>
      <dgm:spPr/>
      <dgm:t>
        <a:bodyPr/>
        <a:lstStyle/>
        <a:p>
          <a:pPr rtl="0"/>
          <a:r>
            <a:rPr lang="es-MX" dirty="0" smtClean="0"/>
            <a:t>Medidas</a:t>
          </a:r>
          <a:endParaRPr lang="es-ES" dirty="0"/>
        </a:p>
      </dgm:t>
    </dgm:pt>
    <dgm:pt modelId="{93580FAE-992C-45EB-87E1-6113BD2389F9}" type="parTrans" cxnId="{B4C5DDB9-C8E3-4770-B877-E6D1D5DF9F24}">
      <dgm:prSet/>
      <dgm:spPr/>
      <dgm:t>
        <a:bodyPr/>
        <a:lstStyle/>
        <a:p>
          <a:endParaRPr lang="es-ES"/>
        </a:p>
      </dgm:t>
    </dgm:pt>
    <dgm:pt modelId="{A0AD05E0-F363-4875-87BE-666DAEB0CA55}" type="sibTrans" cxnId="{B4C5DDB9-C8E3-4770-B877-E6D1D5DF9F24}">
      <dgm:prSet/>
      <dgm:spPr/>
      <dgm:t>
        <a:bodyPr/>
        <a:lstStyle/>
        <a:p>
          <a:endParaRPr lang="es-ES"/>
        </a:p>
      </dgm:t>
    </dgm:pt>
    <dgm:pt modelId="{DFC17EAB-27E9-4C48-8C8C-EC390D973E01}">
      <dgm:prSet/>
      <dgm:spPr>
        <a:solidFill>
          <a:srgbClr val="002060"/>
        </a:solidFill>
      </dgm:spPr>
      <dgm:t>
        <a:bodyPr/>
        <a:lstStyle/>
        <a:p>
          <a:pPr rtl="0"/>
          <a:r>
            <a:rPr lang="es-MX" dirty="0" smtClean="0"/>
            <a:t>Madurez de la compañía en términos de la gerencia de proyectos</a:t>
          </a:r>
          <a:endParaRPr lang="es-ES" dirty="0"/>
        </a:p>
      </dgm:t>
    </dgm:pt>
    <dgm:pt modelId="{A0A25B12-E467-49A0-BF44-C9C690055EFB}" type="parTrans" cxnId="{8F328176-9054-4976-8BB5-22725D3B08C0}">
      <dgm:prSet/>
      <dgm:spPr/>
      <dgm:t>
        <a:bodyPr/>
        <a:lstStyle/>
        <a:p>
          <a:endParaRPr lang="es-ES"/>
        </a:p>
      </dgm:t>
    </dgm:pt>
    <dgm:pt modelId="{5EC3A070-F0E5-4FBE-8852-4D608872B191}" type="sibTrans" cxnId="{8F328176-9054-4976-8BB5-22725D3B08C0}">
      <dgm:prSet/>
      <dgm:spPr/>
      <dgm:t>
        <a:bodyPr/>
        <a:lstStyle/>
        <a:p>
          <a:endParaRPr lang="es-ES"/>
        </a:p>
      </dgm:t>
    </dgm:pt>
    <dgm:pt modelId="{4E4B2097-6E5E-4112-AF4D-674D9116A2D8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Disposición de la organización hacia</a:t>
          </a:r>
          <a:endParaRPr lang="es-ES" dirty="0">
            <a:solidFill>
              <a:schemeClr val="tx1"/>
            </a:solidFill>
          </a:endParaRPr>
        </a:p>
      </dgm:t>
    </dgm:pt>
    <dgm:pt modelId="{853245BC-CC29-42E6-B024-D0039D419C00}" type="parTrans" cxnId="{C577B044-709D-4013-AB07-381529E6C684}">
      <dgm:prSet/>
      <dgm:spPr/>
      <dgm:t>
        <a:bodyPr/>
        <a:lstStyle/>
        <a:p>
          <a:endParaRPr lang="es-ES"/>
        </a:p>
      </dgm:t>
    </dgm:pt>
    <dgm:pt modelId="{52C49C22-6962-4FB6-B24E-15D34B4EFD2F}" type="sibTrans" cxnId="{C577B044-709D-4013-AB07-381529E6C684}">
      <dgm:prSet/>
      <dgm:spPr/>
      <dgm:t>
        <a:bodyPr/>
        <a:lstStyle/>
        <a:p>
          <a:endParaRPr lang="es-ES"/>
        </a:p>
      </dgm:t>
    </dgm:pt>
    <dgm:pt modelId="{1C8A7DEB-DFCF-4BF4-8283-B288DA153DA6}">
      <dgm:prSet/>
      <dgm:spPr/>
      <dgm:t>
        <a:bodyPr/>
        <a:lstStyle/>
        <a:p>
          <a:pPr rtl="0"/>
          <a:r>
            <a:rPr lang="es-MX" dirty="0" smtClean="0"/>
            <a:t>Personas que trabajan en proyectos</a:t>
          </a:r>
          <a:endParaRPr lang="es-ES" dirty="0"/>
        </a:p>
      </dgm:t>
    </dgm:pt>
    <dgm:pt modelId="{B8BA5A77-0D2D-4098-BE9F-4D9364007ECD}" type="parTrans" cxnId="{E908815A-761D-4FA7-A346-B4717EC25CA2}">
      <dgm:prSet/>
      <dgm:spPr/>
      <dgm:t>
        <a:bodyPr/>
        <a:lstStyle/>
        <a:p>
          <a:endParaRPr lang="es-ES"/>
        </a:p>
      </dgm:t>
    </dgm:pt>
    <dgm:pt modelId="{7EF19F82-9354-483D-9514-47E532D2D8A1}" type="sibTrans" cxnId="{E908815A-761D-4FA7-A346-B4717EC25CA2}">
      <dgm:prSet/>
      <dgm:spPr/>
      <dgm:t>
        <a:bodyPr/>
        <a:lstStyle/>
        <a:p>
          <a:endParaRPr lang="es-ES"/>
        </a:p>
      </dgm:t>
    </dgm:pt>
    <dgm:pt modelId="{3346A561-EE7F-4E9F-97CC-67FF4546651D}">
      <dgm:prSet/>
      <dgm:spPr/>
      <dgm:t>
        <a:bodyPr/>
        <a:lstStyle/>
        <a:p>
          <a:pPr rtl="0"/>
          <a:r>
            <a:rPr lang="es-MX" i="1" dirty="0" smtClean="0"/>
            <a:t>Cosas</a:t>
          </a:r>
          <a:r>
            <a:rPr lang="es-MX" dirty="0" smtClean="0"/>
            <a:t> relacionadas con los proyectos</a:t>
          </a:r>
          <a:endParaRPr lang="es-ES" dirty="0"/>
        </a:p>
      </dgm:t>
    </dgm:pt>
    <dgm:pt modelId="{FE151206-9D92-44BA-B081-C97B188F3351}" type="parTrans" cxnId="{0E21464A-977C-401C-8C69-F74E123D7FB1}">
      <dgm:prSet/>
      <dgm:spPr/>
      <dgm:t>
        <a:bodyPr/>
        <a:lstStyle/>
        <a:p>
          <a:endParaRPr lang="es-ES"/>
        </a:p>
      </dgm:t>
    </dgm:pt>
    <dgm:pt modelId="{52B8664D-73A8-42D9-A186-22304E0DA256}" type="sibTrans" cxnId="{0E21464A-977C-401C-8C69-F74E123D7FB1}">
      <dgm:prSet/>
      <dgm:spPr/>
      <dgm:t>
        <a:bodyPr/>
        <a:lstStyle/>
        <a:p>
          <a:endParaRPr lang="es-ES"/>
        </a:p>
      </dgm:t>
    </dgm:pt>
    <dgm:pt modelId="{B1BDD6E9-B314-42E1-BA87-FD39A54BDCC8}">
      <dgm:prSet/>
      <dgm:spPr>
        <a:solidFill>
          <a:srgbClr val="0070C0"/>
        </a:solidFill>
      </dgm:spPr>
      <dgm:t>
        <a:bodyPr/>
        <a:lstStyle/>
        <a:p>
          <a:pPr rtl="0"/>
          <a:r>
            <a:rPr lang="es-MX" dirty="0" smtClean="0"/>
            <a:t>Rendimiento</a:t>
          </a:r>
        </a:p>
        <a:p>
          <a:pPr rtl="0"/>
          <a:r>
            <a:rPr lang="es-MX" dirty="0" smtClean="0"/>
            <a:t>Estabilidad</a:t>
          </a:r>
        </a:p>
        <a:p>
          <a:pPr rtl="0"/>
          <a:r>
            <a:rPr lang="es-MX" dirty="0" smtClean="0"/>
            <a:t>Cumplimiento</a:t>
          </a:r>
        </a:p>
        <a:p>
          <a:pPr rtl="0"/>
          <a:r>
            <a:rPr lang="es-MX" dirty="0" smtClean="0"/>
            <a:t>Capacidad</a:t>
          </a:r>
        </a:p>
        <a:p>
          <a:pPr rtl="0"/>
          <a:r>
            <a:rPr lang="es-MX" dirty="0" smtClean="0"/>
            <a:t>Mejora</a:t>
          </a:r>
        </a:p>
      </dgm:t>
    </dgm:pt>
    <dgm:pt modelId="{4F696377-ED6A-496B-BD61-B127803A6795}" type="parTrans" cxnId="{2107F77C-3F9C-46F9-A789-77302631C1DF}">
      <dgm:prSet/>
      <dgm:spPr/>
      <dgm:t>
        <a:bodyPr/>
        <a:lstStyle/>
        <a:p>
          <a:endParaRPr lang="es-ES"/>
        </a:p>
      </dgm:t>
    </dgm:pt>
    <dgm:pt modelId="{734BCC5F-6DE1-437E-AAA7-4DB5FA769787}" type="sibTrans" cxnId="{2107F77C-3F9C-46F9-A789-77302631C1DF}">
      <dgm:prSet/>
      <dgm:spPr/>
      <dgm:t>
        <a:bodyPr/>
        <a:lstStyle/>
        <a:p>
          <a:endParaRPr lang="es-ES"/>
        </a:p>
      </dgm:t>
    </dgm:pt>
    <dgm:pt modelId="{0CDE8F7F-2459-4309-8240-5E4F64397834}" type="pres">
      <dgm:prSet presAssocID="{B66F9A47-3046-4C4B-92EB-D9E38034D50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6F482CB5-87E2-48D3-BC0C-70A7158A824B}" type="pres">
      <dgm:prSet presAssocID="{C45A5330-4CEA-4BC6-9376-CC4920D6ADEE}" presName="vertOne" presStyleCnt="0"/>
      <dgm:spPr/>
    </dgm:pt>
    <dgm:pt modelId="{12DF9C1E-DA07-49E6-BAF7-78366A68E8F5}" type="pres">
      <dgm:prSet presAssocID="{C45A5330-4CEA-4BC6-9376-CC4920D6ADEE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72E99D3-D567-438F-B6C8-F1EB9AB02495}" type="pres">
      <dgm:prSet presAssocID="{C45A5330-4CEA-4BC6-9376-CC4920D6ADEE}" presName="parTransOne" presStyleCnt="0"/>
      <dgm:spPr/>
    </dgm:pt>
    <dgm:pt modelId="{BC272042-9E6D-4FC1-A0A6-D29C454FE0CE}" type="pres">
      <dgm:prSet presAssocID="{C45A5330-4CEA-4BC6-9376-CC4920D6ADEE}" presName="horzOne" presStyleCnt="0"/>
      <dgm:spPr/>
    </dgm:pt>
    <dgm:pt modelId="{401DC56F-7287-4028-A501-E8E372A77D79}" type="pres">
      <dgm:prSet presAssocID="{113DDC04-A9CF-4EEC-8B8C-B9308EB2566D}" presName="vertTwo" presStyleCnt="0"/>
      <dgm:spPr/>
    </dgm:pt>
    <dgm:pt modelId="{DDBAA72B-5A74-4031-B3FB-63729C62E146}" type="pres">
      <dgm:prSet presAssocID="{113DDC04-A9CF-4EEC-8B8C-B9308EB2566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ACBCA54-7CA8-429C-B7ED-C4241477D5ED}" type="pres">
      <dgm:prSet presAssocID="{113DDC04-A9CF-4EEC-8B8C-B9308EB2566D}" presName="horzTwo" presStyleCnt="0"/>
      <dgm:spPr/>
    </dgm:pt>
    <dgm:pt modelId="{25725FC7-436D-40BF-960D-D8AF4EE2F116}" type="pres">
      <dgm:prSet presAssocID="{A037CCBF-B60A-47B6-9699-36EE2C5331F4}" presName="sibSpaceTwo" presStyleCnt="0"/>
      <dgm:spPr/>
    </dgm:pt>
    <dgm:pt modelId="{3E6206C2-EABA-4986-9EC7-F4D2FE91E84A}" type="pres">
      <dgm:prSet presAssocID="{4069B8B2-E819-4DD3-B735-35E568DB3356}" presName="vertTwo" presStyleCnt="0"/>
      <dgm:spPr/>
    </dgm:pt>
    <dgm:pt modelId="{1BB3057B-A365-4FAC-8BCC-2D5A8653D165}" type="pres">
      <dgm:prSet presAssocID="{4069B8B2-E819-4DD3-B735-35E568DB3356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5DD320E-C6E3-497F-B0B2-270977FBD2C7}" type="pres">
      <dgm:prSet presAssocID="{4069B8B2-E819-4DD3-B735-35E568DB3356}" presName="parTransTwo" presStyleCnt="0"/>
      <dgm:spPr/>
    </dgm:pt>
    <dgm:pt modelId="{6E90108B-34B0-4F70-950B-AC8C92F9CBDF}" type="pres">
      <dgm:prSet presAssocID="{4069B8B2-E819-4DD3-B735-35E568DB3356}" presName="horzTwo" presStyleCnt="0"/>
      <dgm:spPr/>
    </dgm:pt>
    <dgm:pt modelId="{C1386F93-8744-404B-9938-A54550077378}" type="pres">
      <dgm:prSet presAssocID="{DFC17EAB-27E9-4C48-8C8C-EC390D973E01}" presName="vertThree" presStyleCnt="0"/>
      <dgm:spPr/>
    </dgm:pt>
    <dgm:pt modelId="{DE5B65C7-345E-4C50-BBFA-9EABC4371637}" type="pres">
      <dgm:prSet presAssocID="{DFC17EAB-27E9-4C48-8C8C-EC390D973E01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3980310-BA31-437B-B51B-FE314931E9DF}" type="pres">
      <dgm:prSet presAssocID="{DFC17EAB-27E9-4C48-8C8C-EC390D973E01}" presName="horzThree" presStyleCnt="0"/>
      <dgm:spPr/>
    </dgm:pt>
    <dgm:pt modelId="{337A8AD7-26F1-47A7-8438-B59D4A0F9770}" type="pres">
      <dgm:prSet presAssocID="{5EC3A070-F0E5-4FBE-8852-4D608872B191}" presName="sibSpaceThree" presStyleCnt="0"/>
      <dgm:spPr/>
    </dgm:pt>
    <dgm:pt modelId="{9DCE2E46-A369-4FBD-B481-16EADF2E9493}" type="pres">
      <dgm:prSet presAssocID="{4E4B2097-6E5E-4112-AF4D-674D9116A2D8}" presName="vertThree" presStyleCnt="0"/>
      <dgm:spPr/>
    </dgm:pt>
    <dgm:pt modelId="{BF67B90C-15FB-42B1-A9BA-F0D8014D9C01}" type="pres">
      <dgm:prSet presAssocID="{4E4B2097-6E5E-4112-AF4D-674D9116A2D8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04FB29F-924B-4288-80F0-77EBA8A89DB2}" type="pres">
      <dgm:prSet presAssocID="{4E4B2097-6E5E-4112-AF4D-674D9116A2D8}" presName="parTransThree" presStyleCnt="0"/>
      <dgm:spPr/>
    </dgm:pt>
    <dgm:pt modelId="{045BFD83-AA0F-4B74-BA79-F565DD83FF39}" type="pres">
      <dgm:prSet presAssocID="{4E4B2097-6E5E-4112-AF4D-674D9116A2D8}" presName="horzThree" presStyleCnt="0"/>
      <dgm:spPr/>
    </dgm:pt>
    <dgm:pt modelId="{62209812-6FB9-4301-89D7-73C66BC40FB8}" type="pres">
      <dgm:prSet presAssocID="{1C8A7DEB-DFCF-4BF4-8283-B288DA153DA6}" presName="vertFour" presStyleCnt="0">
        <dgm:presLayoutVars>
          <dgm:chPref val="3"/>
        </dgm:presLayoutVars>
      </dgm:prSet>
      <dgm:spPr/>
    </dgm:pt>
    <dgm:pt modelId="{588F550E-3B58-4D8D-9355-202A6DDFC480}" type="pres">
      <dgm:prSet presAssocID="{1C8A7DEB-DFCF-4BF4-8283-B288DA153DA6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AFF8693-4105-488C-9A2F-7459A06DD319}" type="pres">
      <dgm:prSet presAssocID="{1C8A7DEB-DFCF-4BF4-8283-B288DA153DA6}" presName="horzFour" presStyleCnt="0"/>
      <dgm:spPr/>
    </dgm:pt>
    <dgm:pt modelId="{40285D5E-9568-4F7B-9E04-85EF1A3ABA3F}" type="pres">
      <dgm:prSet presAssocID="{7EF19F82-9354-483D-9514-47E532D2D8A1}" presName="sibSpaceFour" presStyleCnt="0"/>
      <dgm:spPr/>
    </dgm:pt>
    <dgm:pt modelId="{05F87FF4-2D13-4278-9A60-14536005ECD3}" type="pres">
      <dgm:prSet presAssocID="{3346A561-EE7F-4E9F-97CC-67FF4546651D}" presName="vertFour" presStyleCnt="0">
        <dgm:presLayoutVars>
          <dgm:chPref val="3"/>
        </dgm:presLayoutVars>
      </dgm:prSet>
      <dgm:spPr/>
    </dgm:pt>
    <dgm:pt modelId="{746A72E0-76A4-4C99-8E80-E209901E4183}" type="pres">
      <dgm:prSet presAssocID="{3346A561-EE7F-4E9F-97CC-67FF4546651D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A8C7C5E-02C2-4578-8F9A-A0F17F4E27B6}" type="pres">
      <dgm:prSet presAssocID="{3346A561-EE7F-4E9F-97CC-67FF4546651D}" presName="horzFour" presStyleCnt="0"/>
      <dgm:spPr/>
    </dgm:pt>
    <dgm:pt modelId="{EFEE00BB-CBB0-4A50-8F7D-EC1FC92580E6}" type="pres">
      <dgm:prSet presAssocID="{52C49C22-6962-4FB6-B24E-15D34B4EFD2F}" presName="sibSpaceThree" presStyleCnt="0"/>
      <dgm:spPr/>
    </dgm:pt>
    <dgm:pt modelId="{8C85FF5F-9BE5-41A1-A526-0F07D6013667}" type="pres">
      <dgm:prSet presAssocID="{B1BDD6E9-B314-42E1-BA87-FD39A54BDCC8}" presName="vertThree" presStyleCnt="0"/>
      <dgm:spPr/>
    </dgm:pt>
    <dgm:pt modelId="{CC581993-7F12-4B46-9A2C-40FE2FC1100A}" type="pres">
      <dgm:prSet presAssocID="{B1BDD6E9-B314-42E1-BA87-FD39A54BDCC8}" presName="txThree" presStyleLbl="node3" presStyleIdx="2" presStyleCnt="3" custScaleY="20936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1EDFF99-1C50-42EC-9F80-ABA7B2FEB96C}" type="pres">
      <dgm:prSet presAssocID="{B1BDD6E9-B314-42E1-BA87-FD39A54BDCC8}" presName="horzThree" presStyleCnt="0"/>
      <dgm:spPr/>
    </dgm:pt>
  </dgm:ptLst>
  <dgm:cxnLst>
    <dgm:cxn modelId="{0E21464A-977C-401C-8C69-F74E123D7FB1}" srcId="{4E4B2097-6E5E-4112-AF4D-674D9116A2D8}" destId="{3346A561-EE7F-4E9F-97CC-67FF4546651D}" srcOrd="1" destOrd="0" parTransId="{FE151206-9D92-44BA-B081-C97B188F3351}" sibTransId="{52B8664D-73A8-42D9-A186-22304E0DA256}"/>
    <dgm:cxn modelId="{3FA46771-296E-44E7-A847-28A4A9B30696}" type="presOf" srcId="{4E4B2097-6E5E-4112-AF4D-674D9116A2D8}" destId="{BF67B90C-15FB-42B1-A9BA-F0D8014D9C01}" srcOrd="0" destOrd="0" presId="urn:microsoft.com/office/officeart/2005/8/layout/hierarchy4"/>
    <dgm:cxn modelId="{0A34F8D2-221E-4EAD-9BFC-6C4642F486A4}" type="presOf" srcId="{B1BDD6E9-B314-42E1-BA87-FD39A54BDCC8}" destId="{CC581993-7F12-4B46-9A2C-40FE2FC1100A}" srcOrd="0" destOrd="0" presId="urn:microsoft.com/office/officeart/2005/8/layout/hierarchy4"/>
    <dgm:cxn modelId="{15F7F83D-1092-48E5-84FD-4600A7E3FE9F}" type="presOf" srcId="{1C8A7DEB-DFCF-4BF4-8283-B288DA153DA6}" destId="{588F550E-3B58-4D8D-9355-202A6DDFC480}" srcOrd="0" destOrd="0" presId="urn:microsoft.com/office/officeart/2005/8/layout/hierarchy4"/>
    <dgm:cxn modelId="{D3EFAA3D-D216-4B06-ABF9-47EC9153000F}" srcId="{B66F9A47-3046-4C4B-92EB-D9E38034D50C}" destId="{C45A5330-4CEA-4BC6-9376-CC4920D6ADEE}" srcOrd="0" destOrd="0" parTransId="{64D40EC1-CE9A-4FC4-9826-11D05D3040C1}" sibTransId="{8988F0E6-D97A-4E74-AA18-B1F021885E4F}"/>
    <dgm:cxn modelId="{52069C01-0A50-43E8-8F06-DC78B0011F32}" srcId="{C45A5330-4CEA-4BC6-9376-CC4920D6ADEE}" destId="{113DDC04-A9CF-4EEC-8B8C-B9308EB2566D}" srcOrd="0" destOrd="0" parTransId="{C556FF09-EBCA-496B-9050-12C13E7CBD4F}" sibTransId="{A037CCBF-B60A-47B6-9699-36EE2C5331F4}"/>
    <dgm:cxn modelId="{91C8546D-E2F9-43EF-A11C-2D10CE6E6C0E}" type="presOf" srcId="{C45A5330-4CEA-4BC6-9376-CC4920D6ADEE}" destId="{12DF9C1E-DA07-49E6-BAF7-78366A68E8F5}" srcOrd="0" destOrd="0" presId="urn:microsoft.com/office/officeart/2005/8/layout/hierarchy4"/>
    <dgm:cxn modelId="{674E0707-01AF-49E4-8793-3B127F2185C9}" type="presOf" srcId="{B66F9A47-3046-4C4B-92EB-D9E38034D50C}" destId="{0CDE8F7F-2459-4309-8240-5E4F64397834}" srcOrd="0" destOrd="0" presId="urn:microsoft.com/office/officeart/2005/8/layout/hierarchy4"/>
    <dgm:cxn modelId="{B4C5DDB9-C8E3-4770-B877-E6D1D5DF9F24}" srcId="{C45A5330-4CEA-4BC6-9376-CC4920D6ADEE}" destId="{4069B8B2-E819-4DD3-B735-35E568DB3356}" srcOrd="1" destOrd="0" parTransId="{93580FAE-992C-45EB-87E1-6113BD2389F9}" sibTransId="{A0AD05E0-F363-4875-87BE-666DAEB0CA55}"/>
    <dgm:cxn modelId="{C577B044-709D-4013-AB07-381529E6C684}" srcId="{4069B8B2-E819-4DD3-B735-35E568DB3356}" destId="{4E4B2097-6E5E-4112-AF4D-674D9116A2D8}" srcOrd="1" destOrd="0" parTransId="{853245BC-CC29-42E6-B024-D0039D419C00}" sibTransId="{52C49C22-6962-4FB6-B24E-15D34B4EFD2F}"/>
    <dgm:cxn modelId="{C54D978E-82A1-4903-A537-EDFA94E0E8D8}" type="presOf" srcId="{3346A561-EE7F-4E9F-97CC-67FF4546651D}" destId="{746A72E0-76A4-4C99-8E80-E209901E4183}" srcOrd="0" destOrd="0" presId="urn:microsoft.com/office/officeart/2005/8/layout/hierarchy4"/>
    <dgm:cxn modelId="{8F328176-9054-4976-8BB5-22725D3B08C0}" srcId="{4069B8B2-E819-4DD3-B735-35E568DB3356}" destId="{DFC17EAB-27E9-4C48-8C8C-EC390D973E01}" srcOrd="0" destOrd="0" parTransId="{A0A25B12-E467-49A0-BF44-C9C690055EFB}" sibTransId="{5EC3A070-F0E5-4FBE-8852-4D608872B191}"/>
    <dgm:cxn modelId="{E908815A-761D-4FA7-A346-B4717EC25CA2}" srcId="{4E4B2097-6E5E-4112-AF4D-674D9116A2D8}" destId="{1C8A7DEB-DFCF-4BF4-8283-B288DA153DA6}" srcOrd="0" destOrd="0" parTransId="{B8BA5A77-0D2D-4098-BE9F-4D9364007ECD}" sibTransId="{7EF19F82-9354-483D-9514-47E532D2D8A1}"/>
    <dgm:cxn modelId="{E6A62F76-7B2A-4EF4-8153-76CA303FD6A6}" type="presOf" srcId="{4069B8B2-E819-4DD3-B735-35E568DB3356}" destId="{1BB3057B-A365-4FAC-8BCC-2D5A8653D165}" srcOrd="0" destOrd="0" presId="urn:microsoft.com/office/officeart/2005/8/layout/hierarchy4"/>
    <dgm:cxn modelId="{2107F77C-3F9C-46F9-A789-77302631C1DF}" srcId="{4069B8B2-E819-4DD3-B735-35E568DB3356}" destId="{B1BDD6E9-B314-42E1-BA87-FD39A54BDCC8}" srcOrd="2" destOrd="0" parTransId="{4F696377-ED6A-496B-BD61-B127803A6795}" sibTransId="{734BCC5F-6DE1-437E-AAA7-4DB5FA769787}"/>
    <dgm:cxn modelId="{F4EDAF40-8FCA-4E7B-9BB2-A0598435EFFE}" type="presOf" srcId="{113DDC04-A9CF-4EEC-8B8C-B9308EB2566D}" destId="{DDBAA72B-5A74-4031-B3FB-63729C62E146}" srcOrd="0" destOrd="0" presId="urn:microsoft.com/office/officeart/2005/8/layout/hierarchy4"/>
    <dgm:cxn modelId="{182B461A-5D49-4938-BAEE-E36A10CA857E}" type="presOf" srcId="{DFC17EAB-27E9-4C48-8C8C-EC390D973E01}" destId="{DE5B65C7-345E-4C50-BBFA-9EABC4371637}" srcOrd="0" destOrd="0" presId="urn:microsoft.com/office/officeart/2005/8/layout/hierarchy4"/>
    <dgm:cxn modelId="{0603CD93-368A-4CE1-AEF9-C9DFB12B61AF}" type="presParOf" srcId="{0CDE8F7F-2459-4309-8240-5E4F64397834}" destId="{6F482CB5-87E2-48D3-BC0C-70A7158A824B}" srcOrd="0" destOrd="0" presId="urn:microsoft.com/office/officeart/2005/8/layout/hierarchy4"/>
    <dgm:cxn modelId="{56F1C8ED-6B52-469B-9709-54BD87235ECA}" type="presParOf" srcId="{6F482CB5-87E2-48D3-BC0C-70A7158A824B}" destId="{12DF9C1E-DA07-49E6-BAF7-78366A68E8F5}" srcOrd="0" destOrd="0" presId="urn:microsoft.com/office/officeart/2005/8/layout/hierarchy4"/>
    <dgm:cxn modelId="{CE99794A-EBD2-49A9-B7ED-9125AC248C2F}" type="presParOf" srcId="{6F482CB5-87E2-48D3-BC0C-70A7158A824B}" destId="{072E99D3-D567-438F-B6C8-F1EB9AB02495}" srcOrd="1" destOrd="0" presId="urn:microsoft.com/office/officeart/2005/8/layout/hierarchy4"/>
    <dgm:cxn modelId="{BCFEBBF9-0E88-4AB1-A0DD-5E75667438EF}" type="presParOf" srcId="{6F482CB5-87E2-48D3-BC0C-70A7158A824B}" destId="{BC272042-9E6D-4FC1-A0A6-D29C454FE0CE}" srcOrd="2" destOrd="0" presId="urn:microsoft.com/office/officeart/2005/8/layout/hierarchy4"/>
    <dgm:cxn modelId="{AC1EC819-110A-4503-B578-B63CC6200B88}" type="presParOf" srcId="{BC272042-9E6D-4FC1-A0A6-D29C454FE0CE}" destId="{401DC56F-7287-4028-A501-E8E372A77D79}" srcOrd="0" destOrd="0" presId="urn:microsoft.com/office/officeart/2005/8/layout/hierarchy4"/>
    <dgm:cxn modelId="{7F18AB62-E479-4F46-8892-5EBAD5C1719C}" type="presParOf" srcId="{401DC56F-7287-4028-A501-E8E372A77D79}" destId="{DDBAA72B-5A74-4031-B3FB-63729C62E146}" srcOrd="0" destOrd="0" presId="urn:microsoft.com/office/officeart/2005/8/layout/hierarchy4"/>
    <dgm:cxn modelId="{5B56EC75-9175-4D61-9DC2-DA3B7F2E983C}" type="presParOf" srcId="{401DC56F-7287-4028-A501-E8E372A77D79}" destId="{9ACBCA54-7CA8-429C-B7ED-C4241477D5ED}" srcOrd="1" destOrd="0" presId="urn:microsoft.com/office/officeart/2005/8/layout/hierarchy4"/>
    <dgm:cxn modelId="{11A96A41-4A36-4C87-AC93-D0B7479D367C}" type="presParOf" srcId="{BC272042-9E6D-4FC1-A0A6-D29C454FE0CE}" destId="{25725FC7-436D-40BF-960D-D8AF4EE2F116}" srcOrd="1" destOrd="0" presId="urn:microsoft.com/office/officeart/2005/8/layout/hierarchy4"/>
    <dgm:cxn modelId="{54BFD02E-84BB-4E6F-A85F-6C17C3F769E0}" type="presParOf" srcId="{BC272042-9E6D-4FC1-A0A6-D29C454FE0CE}" destId="{3E6206C2-EABA-4986-9EC7-F4D2FE91E84A}" srcOrd="2" destOrd="0" presId="urn:microsoft.com/office/officeart/2005/8/layout/hierarchy4"/>
    <dgm:cxn modelId="{6368F587-5D86-4D5A-9969-BBC30B474189}" type="presParOf" srcId="{3E6206C2-EABA-4986-9EC7-F4D2FE91E84A}" destId="{1BB3057B-A365-4FAC-8BCC-2D5A8653D165}" srcOrd="0" destOrd="0" presId="urn:microsoft.com/office/officeart/2005/8/layout/hierarchy4"/>
    <dgm:cxn modelId="{C08B26F9-5B13-44F5-8B03-9FEF9027A828}" type="presParOf" srcId="{3E6206C2-EABA-4986-9EC7-F4D2FE91E84A}" destId="{F5DD320E-C6E3-497F-B0B2-270977FBD2C7}" srcOrd="1" destOrd="0" presId="urn:microsoft.com/office/officeart/2005/8/layout/hierarchy4"/>
    <dgm:cxn modelId="{06823F04-71DC-4B8F-83E8-30781B32156D}" type="presParOf" srcId="{3E6206C2-EABA-4986-9EC7-F4D2FE91E84A}" destId="{6E90108B-34B0-4F70-950B-AC8C92F9CBDF}" srcOrd="2" destOrd="0" presId="urn:microsoft.com/office/officeart/2005/8/layout/hierarchy4"/>
    <dgm:cxn modelId="{AC73D5B7-7B01-41FD-A1F8-0AC7C3D838FA}" type="presParOf" srcId="{6E90108B-34B0-4F70-950B-AC8C92F9CBDF}" destId="{C1386F93-8744-404B-9938-A54550077378}" srcOrd="0" destOrd="0" presId="urn:microsoft.com/office/officeart/2005/8/layout/hierarchy4"/>
    <dgm:cxn modelId="{FF6D8A0E-35E6-4105-AA7C-4680989D05BA}" type="presParOf" srcId="{C1386F93-8744-404B-9938-A54550077378}" destId="{DE5B65C7-345E-4C50-BBFA-9EABC4371637}" srcOrd="0" destOrd="0" presId="urn:microsoft.com/office/officeart/2005/8/layout/hierarchy4"/>
    <dgm:cxn modelId="{4CFADF07-C405-4BAD-BA49-4C27DEE6A92F}" type="presParOf" srcId="{C1386F93-8744-404B-9938-A54550077378}" destId="{E3980310-BA31-437B-B51B-FE314931E9DF}" srcOrd="1" destOrd="0" presId="urn:microsoft.com/office/officeart/2005/8/layout/hierarchy4"/>
    <dgm:cxn modelId="{58993693-E53E-4A75-9750-F434AA618F6B}" type="presParOf" srcId="{6E90108B-34B0-4F70-950B-AC8C92F9CBDF}" destId="{337A8AD7-26F1-47A7-8438-B59D4A0F9770}" srcOrd="1" destOrd="0" presId="urn:microsoft.com/office/officeart/2005/8/layout/hierarchy4"/>
    <dgm:cxn modelId="{869940BE-19B1-43C6-BD30-A2E5FD6B2306}" type="presParOf" srcId="{6E90108B-34B0-4F70-950B-AC8C92F9CBDF}" destId="{9DCE2E46-A369-4FBD-B481-16EADF2E9493}" srcOrd="2" destOrd="0" presId="urn:microsoft.com/office/officeart/2005/8/layout/hierarchy4"/>
    <dgm:cxn modelId="{385D62B1-1982-4B0C-8F4F-D09FCEDFE6D3}" type="presParOf" srcId="{9DCE2E46-A369-4FBD-B481-16EADF2E9493}" destId="{BF67B90C-15FB-42B1-A9BA-F0D8014D9C01}" srcOrd="0" destOrd="0" presId="urn:microsoft.com/office/officeart/2005/8/layout/hierarchy4"/>
    <dgm:cxn modelId="{25AC21E5-76F9-4A59-B053-57A7B6303698}" type="presParOf" srcId="{9DCE2E46-A369-4FBD-B481-16EADF2E9493}" destId="{904FB29F-924B-4288-80F0-77EBA8A89DB2}" srcOrd="1" destOrd="0" presId="urn:microsoft.com/office/officeart/2005/8/layout/hierarchy4"/>
    <dgm:cxn modelId="{EDF9072B-230F-4C97-84A3-94AB297F10B9}" type="presParOf" srcId="{9DCE2E46-A369-4FBD-B481-16EADF2E9493}" destId="{045BFD83-AA0F-4B74-BA79-F565DD83FF39}" srcOrd="2" destOrd="0" presId="urn:microsoft.com/office/officeart/2005/8/layout/hierarchy4"/>
    <dgm:cxn modelId="{E119360B-A1A1-44E1-8EAC-92577A4A9B37}" type="presParOf" srcId="{045BFD83-AA0F-4B74-BA79-F565DD83FF39}" destId="{62209812-6FB9-4301-89D7-73C66BC40FB8}" srcOrd="0" destOrd="0" presId="urn:microsoft.com/office/officeart/2005/8/layout/hierarchy4"/>
    <dgm:cxn modelId="{70196435-578C-4EBE-9D01-E5A76360C91F}" type="presParOf" srcId="{62209812-6FB9-4301-89D7-73C66BC40FB8}" destId="{588F550E-3B58-4D8D-9355-202A6DDFC480}" srcOrd="0" destOrd="0" presId="urn:microsoft.com/office/officeart/2005/8/layout/hierarchy4"/>
    <dgm:cxn modelId="{44F3A123-3178-4C51-B495-4C2FE742C0D6}" type="presParOf" srcId="{62209812-6FB9-4301-89D7-73C66BC40FB8}" destId="{FAFF8693-4105-488C-9A2F-7459A06DD319}" srcOrd="1" destOrd="0" presId="urn:microsoft.com/office/officeart/2005/8/layout/hierarchy4"/>
    <dgm:cxn modelId="{D61E5CE3-A44C-45FD-9257-DC6823E56C9E}" type="presParOf" srcId="{045BFD83-AA0F-4B74-BA79-F565DD83FF39}" destId="{40285D5E-9568-4F7B-9E04-85EF1A3ABA3F}" srcOrd="1" destOrd="0" presId="urn:microsoft.com/office/officeart/2005/8/layout/hierarchy4"/>
    <dgm:cxn modelId="{0E0342BE-83EF-496F-AE05-C97CD2617986}" type="presParOf" srcId="{045BFD83-AA0F-4B74-BA79-F565DD83FF39}" destId="{05F87FF4-2D13-4278-9A60-14536005ECD3}" srcOrd="2" destOrd="0" presId="urn:microsoft.com/office/officeart/2005/8/layout/hierarchy4"/>
    <dgm:cxn modelId="{8BB31A28-FF67-48BE-98F9-2F2EE60E786D}" type="presParOf" srcId="{05F87FF4-2D13-4278-9A60-14536005ECD3}" destId="{746A72E0-76A4-4C99-8E80-E209901E4183}" srcOrd="0" destOrd="0" presId="urn:microsoft.com/office/officeart/2005/8/layout/hierarchy4"/>
    <dgm:cxn modelId="{A0A97830-B546-435E-A526-2E3310E46B70}" type="presParOf" srcId="{05F87FF4-2D13-4278-9A60-14536005ECD3}" destId="{EA8C7C5E-02C2-4578-8F9A-A0F17F4E27B6}" srcOrd="1" destOrd="0" presId="urn:microsoft.com/office/officeart/2005/8/layout/hierarchy4"/>
    <dgm:cxn modelId="{BC692DB1-0421-411C-8E72-61762F1813C2}" type="presParOf" srcId="{6E90108B-34B0-4F70-950B-AC8C92F9CBDF}" destId="{EFEE00BB-CBB0-4A50-8F7D-EC1FC92580E6}" srcOrd="3" destOrd="0" presId="urn:microsoft.com/office/officeart/2005/8/layout/hierarchy4"/>
    <dgm:cxn modelId="{040322E5-B3D6-4AA2-9EE0-2CE4E1B9711D}" type="presParOf" srcId="{6E90108B-34B0-4F70-950B-AC8C92F9CBDF}" destId="{8C85FF5F-9BE5-41A1-A526-0F07D6013667}" srcOrd="4" destOrd="0" presId="urn:microsoft.com/office/officeart/2005/8/layout/hierarchy4"/>
    <dgm:cxn modelId="{DCE3FE75-FFB5-4AAB-8409-B9ED8AC51569}" type="presParOf" srcId="{8C85FF5F-9BE5-41A1-A526-0F07D6013667}" destId="{CC581993-7F12-4B46-9A2C-40FE2FC1100A}" srcOrd="0" destOrd="0" presId="urn:microsoft.com/office/officeart/2005/8/layout/hierarchy4"/>
    <dgm:cxn modelId="{753AD805-BE1B-434A-A5D9-D2FB2D2234D2}" type="presParOf" srcId="{8C85FF5F-9BE5-41A1-A526-0F07D6013667}" destId="{11EDFF99-1C50-42EC-9F80-ABA7B2FEB96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0F00A96-F5F3-4C12-8201-1838915B95A6}" type="doc">
      <dgm:prSet loTypeId="urn:microsoft.com/office/officeart/2005/8/layout/vList3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3D2A49D3-FD5A-4D01-9EA1-867F13A5F00B}">
      <dgm:prSet/>
      <dgm:spPr/>
      <dgm:t>
        <a:bodyPr/>
        <a:lstStyle/>
        <a:p>
          <a:pPr rtl="0"/>
          <a:r>
            <a:rPr lang="es-MX" dirty="0" smtClean="0"/>
            <a:t>Cuál es el propósito de la métrica?</a:t>
          </a:r>
          <a:endParaRPr lang="es-ES" dirty="0"/>
        </a:p>
      </dgm:t>
    </dgm:pt>
    <dgm:pt modelId="{C45702AB-5EA0-4386-ABEB-391DF15486CD}" type="parTrans" cxnId="{3C1D9F62-94FC-45C9-989B-AE0C210C687E}">
      <dgm:prSet/>
      <dgm:spPr/>
      <dgm:t>
        <a:bodyPr/>
        <a:lstStyle/>
        <a:p>
          <a:endParaRPr lang="es-ES"/>
        </a:p>
      </dgm:t>
    </dgm:pt>
    <dgm:pt modelId="{53471626-D165-420B-ADE9-574EF075909A}" type="sibTrans" cxnId="{3C1D9F62-94FC-45C9-989B-AE0C210C687E}">
      <dgm:prSet/>
      <dgm:spPr/>
      <dgm:t>
        <a:bodyPr/>
        <a:lstStyle/>
        <a:p>
          <a:endParaRPr lang="es-ES"/>
        </a:p>
      </dgm:t>
    </dgm:pt>
    <dgm:pt modelId="{29084A58-A3DF-46D9-A7E3-0251C78F46F5}">
      <dgm:prSet/>
      <dgm:spPr/>
      <dgm:t>
        <a:bodyPr/>
        <a:lstStyle/>
        <a:p>
          <a:pPr rtl="0"/>
          <a:r>
            <a:rPr lang="es-MX" dirty="0" smtClean="0"/>
            <a:t>Qué es lo que mejor describe la métrica?</a:t>
          </a:r>
          <a:endParaRPr lang="es-ES" dirty="0"/>
        </a:p>
      </dgm:t>
    </dgm:pt>
    <dgm:pt modelId="{93F26025-AD61-48A6-BDDB-DCDAF711147E}" type="parTrans" cxnId="{151BF5DD-002B-4286-A2D6-481F77491F83}">
      <dgm:prSet/>
      <dgm:spPr/>
      <dgm:t>
        <a:bodyPr/>
        <a:lstStyle/>
        <a:p>
          <a:endParaRPr lang="es-ES"/>
        </a:p>
      </dgm:t>
    </dgm:pt>
    <dgm:pt modelId="{2D2F323A-C302-48EC-B575-8EDD1E035BF7}" type="sibTrans" cxnId="{151BF5DD-002B-4286-A2D6-481F77491F83}">
      <dgm:prSet/>
      <dgm:spPr/>
      <dgm:t>
        <a:bodyPr/>
        <a:lstStyle/>
        <a:p>
          <a:endParaRPr lang="es-ES"/>
        </a:p>
      </dgm:t>
    </dgm:pt>
    <dgm:pt modelId="{2454F76D-07D2-4CD5-92DB-0D3DF3E289E7}">
      <dgm:prSet/>
      <dgm:spPr/>
      <dgm:t>
        <a:bodyPr/>
        <a:lstStyle/>
        <a:p>
          <a:pPr rtl="0"/>
          <a:r>
            <a:rPr lang="es-MX" dirty="0" smtClean="0"/>
            <a:t>Donde debe utilizarse la métrica?</a:t>
          </a:r>
          <a:endParaRPr lang="es-ES" dirty="0"/>
        </a:p>
      </dgm:t>
    </dgm:pt>
    <dgm:pt modelId="{95808361-6667-48F8-9296-DC45F41FB768}" type="parTrans" cxnId="{37FDF018-B25E-4F60-8ABB-BCC9D3CC559E}">
      <dgm:prSet/>
      <dgm:spPr/>
      <dgm:t>
        <a:bodyPr/>
        <a:lstStyle/>
        <a:p>
          <a:endParaRPr lang="es-ES"/>
        </a:p>
      </dgm:t>
    </dgm:pt>
    <dgm:pt modelId="{A6F58DA1-F42B-43A6-A6E2-8DC7EB00B388}" type="sibTrans" cxnId="{37FDF018-B25E-4F60-8ABB-BCC9D3CC559E}">
      <dgm:prSet/>
      <dgm:spPr/>
      <dgm:t>
        <a:bodyPr/>
        <a:lstStyle/>
        <a:p>
          <a:endParaRPr lang="es-ES"/>
        </a:p>
      </dgm:t>
    </dgm:pt>
    <dgm:pt modelId="{780A13BA-6096-4010-B80F-7001D2856E35}">
      <dgm:prSet/>
      <dgm:spPr/>
      <dgm:t>
        <a:bodyPr/>
        <a:lstStyle/>
        <a:p>
          <a:pPr rtl="0"/>
          <a:r>
            <a:rPr lang="es-MX" dirty="0" smtClean="0"/>
            <a:t>Donde no debe utilizarse la métrica?</a:t>
          </a:r>
          <a:endParaRPr lang="es-ES" dirty="0"/>
        </a:p>
      </dgm:t>
    </dgm:pt>
    <dgm:pt modelId="{9AF8CDC3-17FB-4423-9F8D-7F43689D609D}" type="parTrans" cxnId="{9A83F052-FED1-4975-BBD4-881F406359AB}">
      <dgm:prSet/>
      <dgm:spPr/>
      <dgm:t>
        <a:bodyPr/>
        <a:lstStyle/>
        <a:p>
          <a:endParaRPr lang="es-ES"/>
        </a:p>
      </dgm:t>
    </dgm:pt>
    <dgm:pt modelId="{740E16CF-40EF-48B8-9938-369A178BA194}" type="sibTrans" cxnId="{9A83F052-FED1-4975-BBD4-881F406359AB}">
      <dgm:prSet/>
      <dgm:spPr/>
      <dgm:t>
        <a:bodyPr/>
        <a:lstStyle/>
        <a:p>
          <a:endParaRPr lang="es-ES"/>
        </a:p>
      </dgm:t>
    </dgm:pt>
    <dgm:pt modelId="{EAD8E924-8A41-4339-B88A-94BFDABEEF1D}">
      <dgm:prSet/>
      <dgm:spPr/>
      <dgm:t>
        <a:bodyPr/>
        <a:lstStyle/>
        <a:p>
          <a:pPr rtl="0"/>
          <a:r>
            <a:rPr lang="es-MX" dirty="0" smtClean="0"/>
            <a:t>Quién recolectará los datos?</a:t>
          </a:r>
          <a:endParaRPr lang="es-ES" dirty="0"/>
        </a:p>
      </dgm:t>
    </dgm:pt>
    <dgm:pt modelId="{9F95FCC5-ACCD-4C53-80C5-34A5F050172A}" type="parTrans" cxnId="{76596C75-E852-4E20-BAF2-29A19085AF63}">
      <dgm:prSet/>
      <dgm:spPr/>
      <dgm:t>
        <a:bodyPr/>
        <a:lstStyle/>
        <a:p>
          <a:endParaRPr lang="es-ES"/>
        </a:p>
      </dgm:t>
    </dgm:pt>
    <dgm:pt modelId="{8E57DC53-6E38-43AF-88F0-BC024D6F7370}" type="sibTrans" cxnId="{76596C75-E852-4E20-BAF2-29A19085AF63}">
      <dgm:prSet/>
      <dgm:spPr/>
      <dgm:t>
        <a:bodyPr/>
        <a:lstStyle/>
        <a:p>
          <a:endParaRPr lang="es-ES"/>
        </a:p>
      </dgm:t>
    </dgm:pt>
    <dgm:pt modelId="{367AC6EA-7163-4C0A-B3DA-0152AF07D5CD}">
      <dgm:prSet/>
      <dgm:spPr/>
      <dgm:t>
        <a:bodyPr/>
        <a:lstStyle/>
        <a:p>
          <a:pPr rtl="0"/>
          <a:r>
            <a:rPr lang="es-MX" dirty="0" smtClean="0"/>
            <a:t>Quién verificará los datos?</a:t>
          </a:r>
          <a:endParaRPr lang="es-ES" dirty="0"/>
        </a:p>
      </dgm:t>
    </dgm:pt>
    <dgm:pt modelId="{DE982295-233E-4029-A4AA-E97702E9A1D7}" type="parTrans" cxnId="{21C99572-59FD-4571-BA6D-D9D460A5ADCF}">
      <dgm:prSet/>
      <dgm:spPr/>
      <dgm:t>
        <a:bodyPr/>
        <a:lstStyle/>
        <a:p>
          <a:endParaRPr lang="es-ES"/>
        </a:p>
      </dgm:t>
    </dgm:pt>
    <dgm:pt modelId="{F8AE4300-870B-4586-A387-B154FBA7A556}" type="sibTrans" cxnId="{21C99572-59FD-4571-BA6D-D9D460A5ADCF}">
      <dgm:prSet/>
      <dgm:spPr/>
      <dgm:t>
        <a:bodyPr/>
        <a:lstStyle/>
        <a:p>
          <a:endParaRPr lang="es-ES"/>
        </a:p>
      </dgm:t>
    </dgm:pt>
    <dgm:pt modelId="{5CF0198E-9DE5-4D0F-AE96-95A46E118CD3}">
      <dgm:prSet/>
      <dgm:spPr/>
      <dgm:t>
        <a:bodyPr/>
        <a:lstStyle/>
        <a:p>
          <a:pPr rtl="0"/>
          <a:r>
            <a:rPr lang="es-MX" dirty="0" smtClean="0"/>
            <a:t>Cómo deben ser recolectados los datos?</a:t>
          </a:r>
          <a:endParaRPr lang="es-ES" dirty="0"/>
        </a:p>
      </dgm:t>
    </dgm:pt>
    <dgm:pt modelId="{711F6CF2-D227-4E94-9C8D-08190900189E}" type="parTrans" cxnId="{A76991F2-FEAD-4272-BFA2-07C945D48598}">
      <dgm:prSet/>
      <dgm:spPr/>
      <dgm:t>
        <a:bodyPr/>
        <a:lstStyle/>
        <a:p>
          <a:endParaRPr lang="es-ES"/>
        </a:p>
      </dgm:t>
    </dgm:pt>
    <dgm:pt modelId="{E6E5CAAE-5B26-4C6E-8F83-CDDC2BCE1DED}" type="sibTrans" cxnId="{A76991F2-FEAD-4272-BFA2-07C945D48598}">
      <dgm:prSet/>
      <dgm:spPr/>
      <dgm:t>
        <a:bodyPr/>
        <a:lstStyle/>
        <a:p>
          <a:endParaRPr lang="es-ES"/>
        </a:p>
      </dgm:t>
    </dgm:pt>
    <dgm:pt modelId="{F56C0676-0998-42B4-BB79-118199039042}">
      <dgm:prSet/>
      <dgm:spPr/>
      <dgm:t>
        <a:bodyPr/>
        <a:lstStyle/>
        <a:p>
          <a:pPr rtl="0"/>
          <a:r>
            <a:rPr lang="es-MX" dirty="0" smtClean="0"/>
            <a:t>Con qué frecuencia se recogen los datos?</a:t>
          </a:r>
          <a:endParaRPr lang="es-ES" dirty="0"/>
        </a:p>
      </dgm:t>
    </dgm:pt>
    <dgm:pt modelId="{747A203B-A10B-45B4-9812-B85CBB40CB2C}" type="parTrans" cxnId="{10124113-149B-456A-93A9-4C84E07DBFD6}">
      <dgm:prSet/>
      <dgm:spPr/>
      <dgm:t>
        <a:bodyPr/>
        <a:lstStyle/>
        <a:p>
          <a:endParaRPr lang="es-ES"/>
        </a:p>
      </dgm:t>
    </dgm:pt>
    <dgm:pt modelId="{A7BC49FB-CCBD-44D2-B8D0-F77BA3CA68FC}" type="sibTrans" cxnId="{10124113-149B-456A-93A9-4C84E07DBFD6}">
      <dgm:prSet/>
      <dgm:spPr/>
      <dgm:t>
        <a:bodyPr/>
        <a:lstStyle/>
        <a:p>
          <a:endParaRPr lang="es-ES"/>
        </a:p>
      </dgm:t>
    </dgm:pt>
    <dgm:pt modelId="{BD6CD000-A071-463F-B375-12DBB7A4D5DE}">
      <dgm:prSet/>
      <dgm:spPr/>
      <dgm:t>
        <a:bodyPr/>
        <a:lstStyle/>
        <a:p>
          <a:pPr rtl="0"/>
          <a:r>
            <a:rPr lang="es-MX" dirty="0" smtClean="0"/>
            <a:t>Cómo se deben analizar los datos?</a:t>
          </a:r>
          <a:endParaRPr lang="es-ES" dirty="0"/>
        </a:p>
      </dgm:t>
    </dgm:pt>
    <dgm:pt modelId="{9C9E34AB-16C6-411F-84D8-6F998ECFB562}" type="parTrans" cxnId="{8B5D6D89-0A2B-4E5E-89A1-DE25318AD5A9}">
      <dgm:prSet/>
      <dgm:spPr/>
      <dgm:t>
        <a:bodyPr/>
        <a:lstStyle/>
        <a:p>
          <a:endParaRPr lang="es-ES"/>
        </a:p>
      </dgm:t>
    </dgm:pt>
    <dgm:pt modelId="{AD3AFEDA-ECBD-4EA2-81E4-DF703D09C0FE}" type="sibTrans" cxnId="{8B5D6D89-0A2B-4E5E-89A1-DE25318AD5A9}">
      <dgm:prSet/>
      <dgm:spPr/>
      <dgm:t>
        <a:bodyPr/>
        <a:lstStyle/>
        <a:p>
          <a:endParaRPr lang="es-ES"/>
        </a:p>
      </dgm:t>
    </dgm:pt>
    <dgm:pt modelId="{337CF6AE-190E-44CD-933E-67BC392A748A}">
      <dgm:prSet/>
      <dgm:spPr/>
      <dgm:t>
        <a:bodyPr/>
        <a:lstStyle/>
        <a:p>
          <a:pPr rtl="0"/>
          <a:r>
            <a:rPr lang="es-MX" dirty="0" smtClean="0"/>
            <a:t>Quién debe analizar los datos?</a:t>
          </a:r>
          <a:endParaRPr lang="es-ES" dirty="0"/>
        </a:p>
      </dgm:t>
    </dgm:pt>
    <dgm:pt modelId="{6A30C69C-2801-444A-8FC1-7FFF677A69EB}" type="parTrans" cxnId="{CEA50BC9-87DB-4D90-A404-7222BF9FF277}">
      <dgm:prSet/>
      <dgm:spPr/>
      <dgm:t>
        <a:bodyPr/>
        <a:lstStyle/>
        <a:p>
          <a:endParaRPr lang="es-ES"/>
        </a:p>
      </dgm:t>
    </dgm:pt>
    <dgm:pt modelId="{2D1ADC29-1853-45E3-9CEA-6F2E5CD03D74}" type="sibTrans" cxnId="{CEA50BC9-87DB-4D90-A404-7222BF9FF277}">
      <dgm:prSet/>
      <dgm:spPr/>
      <dgm:t>
        <a:bodyPr/>
        <a:lstStyle/>
        <a:p>
          <a:endParaRPr lang="es-ES"/>
        </a:p>
      </dgm:t>
    </dgm:pt>
    <dgm:pt modelId="{BAB5356E-39E4-4773-A651-C20A479462F8}">
      <dgm:prSet/>
      <dgm:spPr/>
      <dgm:t>
        <a:bodyPr/>
        <a:lstStyle/>
        <a:p>
          <a:pPr rtl="0"/>
          <a:r>
            <a:rPr lang="es-MX" dirty="0" smtClean="0"/>
            <a:t>Qué se considera un valor normal?</a:t>
          </a:r>
          <a:endParaRPr lang="es-ES" dirty="0"/>
        </a:p>
      </dgm:t>
    </dgm:pt>
    <dgm:pt modelId="{B89F2D18-ABE6-4BE4-960A-58702DFF8971}" type="parTrans" cxnId="{114AFDD5-B93C-446F-9BC9-976CFD472587}">
      <dgm:prSet/>
      <dgm:spPr/>
      <dgm:t>
        <a:bodyPr/>
        <a:lstStyle/>
        <a:p>
          <a:endParaRPr lang="es-ES"/>
        </a:p>
      </dgm:t>
    </dgm:pt>
    <dgm:pt modelId="{BAFCB4BF-8E65-484C-A30C-E4405F90531F}" type="sibTrans" cxnId="{114AFDD5-B93C-446F-9BC9-976CFD472587}">
      <dgm:prSet/>
      <dgm:spPr/>
      <dgm:t>
        <a:bodyPr/>
        <a:lstStyle/>
        <a:p>
          <a:endParaRPr lang="es-ES"/>
        </a:p>
      </dgm:t>
    </dgm:pt>
    <dgm:pt modelId="{0B435B43-7C2C-4E11-9016-CDB860D1EBB1}">
      <dgm:prSet/>
      <dgm:spPr/>
      <dgm:t>
        <a:bodyPr/>
        <a:lstStyle/>
        <a:p>
          <a:pPr rtl="0"/>
          <a:r>
            <a:rPr lang="es-MX" dirty="0" smtClean="0"/>
            <a:t>Cuál es el valor más bajo del umbral aceptable?</a:t>
          </a:r>
          <a:endParaRPr lang="es-ES" dirty="0"/>
        </a:p>
      </dgm:t>
    </dgm:pt>
    <dgm:pt modelId="{E38268BE-3F7A-407E-B4CE-A610590F7360}" type="parTrans" cxnId="{7B93E44F-773B-4666-8248-8B97C22F4648}">
      <dgm:prSet/>
      <dgm:spPr/>
      <dgm:t>
        <a:bodyPr/>
        <a:lstStyle/>
        <a:p>
          <a:endParaRPr lang="es-ES"/>
        </a:p>
      </dgm:t>
    </dgm:pt>
    <dgm:pt modelId="{77B6AD85-C4F4-43FD-A85C-B7FFDCDD543B}" type="sibTrans" cxnId="{7B93E44F-773B-4666-8248-8B97C22F4648}">
      <dgm:prSet/>
      <dgm:spPr/>
      <dgm:t>
        <a:bodyPr/>
        <a:lstStyle/>
        <a:p>
          <a:endParaRPr lang="es-ES"/>
        </a:p>
      </dgm:t>
    </dgm:pt>
    <dgm:pt modelId="{C717C716-7B74-4346-8CAC-C2FF5D16B186}">
      <dgm:prSet/>
      <dgm:spPr/>
      <dgm:t>
        <a:bodyPr/>
        <a:lstStyle/>
        <a:p>
          <a:pPr rtl="0"/>
          <a:r>
            <a:rPr lang="es-MX" dirty="0" smtClean="0"/>
            <a:t>Cuál es el valor más alto del umbral aceptable?</a:t>
          </a:r>
          <a:endParaRPr lang="es-ES" dirty="0"/>
        </a:p>
      </dgm:t>
    </dgm:pt>
    <dgm:pt modelId="{7ADB4571-4ECA-4DE2-ACED-580A45E55B07}" type="parTrans" cxnId="{98E13E1D-39D1-47D9-8124-BC46CBBAF910}">
      <dgm:prSet/>
      <dgm:spPr/>
      <dgm:t>
        <a:bodyPr/>
        <a:lstStyle/>
        <a:p>
          <a:endParaRPr lang="es-ES"/>
        </a:p>
      </dgm:t>
    </dgm:pt>
    <dgm:pt modelId="{6E5D8929-C284-4CC0-95F0-0BA093881D48}" type="sibTrans" cxnId="{98E13E1D-39D1-47D9-8124-BC46CBBAF910}">
      <dgm:prSet/>
      <dgm:spPr/>
      <dgm:t>
        <a:bodyPr/>
        <a:lstStyle/>
        <a:p>
          <a:endParaRPr lang="es-ES"/>
        </a:p>
      </dgm:t>
    </dgm:pt>
    <dgm:pt modelId="{8E0CB882-729A-48FB-91EB-2E6100E030D2}" type="pres">
      <dgm:prSet presAssocID="{10F00A96-F5F3-4C12-8201-1838915B95A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BE40C92-D8FA-4527-AA21-BC1FDF10C709}" type="pres">
      <dgm:prSet presAssocID="{3D2A49D3-FD5A-4D01-9EA1-867F13A5F00B}" presName="composite" presStyleCnt="0"/>
      <dgm:spPr/>
    </dgm:pt>
    <dgm:pt modelId="{B307A7EF-A323-4801-B07F-EF3AA29CB314}" type="pres">
      <dgm:prSet presAssocID="{3D2A49D3-FD5A-4D01-9EA1-867F13A5F00B}" presName="imgShp" presStyleLbl="fgImgPlace1" presStyleIdx="0" presStyleCnt="1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1B4B82F-3ADB-4D22-AA67-FB1EE8270199}" type="pres">
      <dgm:prSet presAssocID="{3D2A49D3-FD5A-4D01-9EA1-867F13A5F00B}" presName="txShp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775672-6FB6-46A3-B886-62320D8B7F93}" type="pres">
      <dgm:prSet presAssocID="{53471626-D165-420B-ADE9-574EF075909A}" presName="spacing" presStyleCnt="0"/>
      <dgm:spPr/>
    </dgm:pt>
    <dgm:pt modelId="{554B5367-6702-4D45-AD15-7C3B158E79C9}" type="pres">
      <dgm:prSet presAssocID="{29084A58-A3DF-46D9-A7E3-0251C78F46F5}" presName="composite" presStyleCnt="0"/>
      <dgm:spPr/>
    </dgm:pt>
    <dgm:pt modelId="{78B048B4-0A89-49BD-AC33-C46F182FA288}" type="pres">
      <dgm:prSet presAssocID="{29084A58-A3DF-46D9-A7E3-0251C78F46F5}" presName="imgShp" presStyleLbl="fgImgPlace1" presStyleIdx="1" presStyleCnt="1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D30A566-290F-4503-A862-637F099BF6C8}" type="pres">
      <dgm:prSet presAssocID="{29084A58-A3DF-46D9-A7E3-0251C78F46F5}" presName="txShp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445E18F-8DBD-465A-ABDF-4CD3A5CE58F0}" type="pres">
      <dgm:prSet presAssocID="{2D2F323A-C302-48EC-B575-8EDD1E035BF7}" presName="spacing" presStyleCnt="0"/>
      <dgm:spPr/>
    </dgm:pt>
    <dgm:pt modelId="{38B3C310-FEBB-452D-A921-9377FF709B19}" type="pres">
      <dgm:prSet presAssocID="{2454F76D-07D2-4CD5-92DB-0D3DF3E289E7}" presName="composite" presStyleCnt="0"/>
      <dgm:spPr/>
    </dgm:pt>
    <dgm:pt modelId="{D7F2B512-D59A-403E-85A5-0CEB5B8B66CC}" type="pres">
      <dgm:prSet presAssocID="{2454F76D-07D2-4CD5-92DB-0D3DF3E289E7}" presName="imgShp" presStyleLbl="fgImgPlace1" presStyleIdx="2" presStyleCnt="1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05917C2-5CBF-469F-94BF-AB7A456AFBD0}" type="pres">
      <dgm:prSet presAssocID="{2454F76D-07D2-4CD5-92DB-0D3DF3E289E7}" presName="txShp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31465D-7A72-4AB2-BA92-0F19B982D9C3}" type="pres">
      <dgm:prSet presAssocID="{A6F58DA1-F42B-43A6-A6E2-8DC7EB00B388}" presName="spacing" presStyleCnt="0"/>
      <dgm:spPr/>
    </dgm:pt>
    <dgm:pt modelId="{2F7A61EA-172A-456C-80D1-3232E83B20EC}" type="pres">
      <dgm:prSet presAssocID="{780A13BA-6096-4010-B80F-7001D2856E35}" presName="composite" presStyleCnt="0"/>
      <dgm:spPr/>
    </dgm:pt>
    <dgm:pt modelId="{097D37F2-2875-4704-9386-98E6EAD689F5}" type="pres">
      <dgm:prSet presAssocID="{780A13BA-6096-4010-B80F-7001D2856E35}" presName="imgShp" presStyleLbl="fgImgPlace1" presStyleIdx="3" presStyleCnt="13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739BF87F-DEDE-48F8-96A1-0D3C4CD631EE}" type="pres">
      <dgm:prSet presAssocID="{780A13BA-6096-4010-B80F-7001D2856E35}" presName="txShp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B738BE-0A8C-4237-AC29-284F541E8A1E}" type="pres">
      <dgm:prSet presAssocID="{740E16CF-40EF-48B8-9938-369A178BA194}" presName="spacing" presStyleCnt="0"/>
      <dgm:spPr/>
    </dgm:pt>
    <dgm:pt modelId="{74B4AE96-A30C-4726-B6C0-793C4DC70B8E}" type="pres">
      <dgm:prSet presAssocID="{EAD8E924-8A41-4339-B88A-94BFDABEEF1D}" presName="composite" presStyleCnt="0"/>
      <dgm:spPr/>
    </dgm:pt>
    <dgm:pt modelId="{0D38F1C4-BA6C-49EF-8508-32815297892F}" type="pres">
      <dgm:prSet presAssocID="{EAD8E924-8A41-4339-B88A-94BFDABEEF1D}" presName="imgShp" presStyleLbl="fgImgPlace1" presStyleIdx="4" presStyleCnt="13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7FD242EE-D568-4C9D-A314-28491A2ABC63}" type="pres">
      <dgm:prSet presAssocID="{EAD8E924-8A41-4339-B88A-94BFDABEEF1D}" presName="txShp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29211C-9F16-4721-BF06-D784F69DE313}" type="pres">
      <dgm:prSet presAssocID="{8E57DC53-6E38-43AF-88F0-BC024D6F7370}" presName="spacing" presStyleCnt="0"/>
      <dgm:spPr/>
    </dgm:pt>
    <dgm:pt modelId="{C3949416-4314-49F7-9ECA-B87C5D728EE2}" type="pres">
      <dgm:prSet presAssocID="{367AC6EA-7163-4C0A-B3DA-0152AF07D5CD}" presName="composite" presStyleCnt="0"/>
      <dgm:spPr/>
    </dgm:pt>
    <dgm:pt modelId="{FA3CDAE9-5539-4C46-B115-D9D12B78CA0C}" type="pres">
      <dgm:prSet presAssocID="{367AC6EA-7163-4C0A-B3DA-0152AF07D5CD}" presName="imgShp" presStyleLbl="fgImgPlace1" presStyleIdx="5" presStyleCnt="13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A7522653-1972-4192-BC77-3374E358A5AC}" type="pres">
      <dgm:prSet presAssocID="{367AC6EA-7163-4C0A-B3DA-0152AF07D5CD}" presName="txShp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4DA5B57-393C-4D1F-AA8B-2BCA3F2D8447}" type="pres">
      <dgm:prSet presAssocID="{F8AE4300-870B-4586-A387-B154FBA7A556}" presName="spacing" presStyleCnt="0"/>
      <dgm:spPr/>
    </dgm:pt>
    <dgm:pt modelId="{0D13CE61-59E9-4EA2-851C-E4A6F7063BE1}" type="pres">
      <dgm:prSet presAssocID="{5CF0198E-9DE5-4D0F-AE96-95A46E118CD3}" presName="composite" presStyleCnt="0"/>
      <dgm:spPr/>
    </dgm:pt>
    <dgm:pt modelId="{F23A5E5B-41C9-41E5-87A2-797CAF3F87A4}" type="pres">
      <dgm:prSet presAssocID="{5CF0198E-9DE5-4D0F-AE96-95A46E118CD3}" presName="imgShp" presStyleLbl="fgImgPlace1" presStyleIdx="6" presStyleCnt="13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</dgm:pt>
    <dgm:pt modelId="{62217503-3DEF-4D7B-A365-D1680D9BB941}" type="pres">
      <dgm:prSet presAssocID="{5CF0198E-9DE5-4D0F-AE96-95A46E118CD3}" presName="txShp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F2E24D-B20D-4A36-9D8D-B0B52C09A2BB}" type="pres">
      <dgm:prSet presAssocID="{E6E5CAAE-5B26-4C6E-8F83-CDDC2BCE1DED}" presName="spacing" presStyleCnt="0"/>
      <dgm:spPr/>
    </dgm:pt>
    <dgm:pt modelId="{406B1055-FE8E-40FA-BCD4-7D762D7A2B06}" type="pres">
      <dgm:prSet presAssocID="{F56C0676-0998-42B4-BB79-118199039042}" presName="composite" presStyleCnt="0"/>
      <dgm:spPr/>
    </dgm:pt>
    <dgm:pt modelId="{FCC3F014-5BC0-4B30-AF32-D4C9C8B384F0}" type="pres">
      <dgm:prSet presAssocID="{F56C0676-0998-42B4-BB79-118199039042}" presName="imgShp" presStyleLbl="fgImgPlace1" presStyleIdx="7" presStyleCnt="13"/>
      <dgm:spPr>
        <a:blipFill rotWithShape="0">
          <a:blip xmlns:r="http://schemas.openxmlformats.org/officeDocument/2006/relationships" r:embed="rId8"/>
          <a:stretch>
            <a:fillRect/>
          </a:stretch>
        </a:blipFill>
      </dgm:spPr>
    </dgm:pt>
    <dgm:pt modelId="{622EF044-DE8D-46B1-BDED-544297E90EDC}" type="pres">
      <dgm:prSet presAssocID="{F56C0676-0998-42B4-BB79-118199039042}" presName="txShp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BA6A782-0B5D-44F5-A97F-1A235EF56D0B}" type="pres">
      <dgm:prSet presAssocID="{A7BC49FB-CCBD-44D2-B8D0-F77BA3CA68FC}" presName="spacing" presStyleCnt="0"/>
      <dgm:spPr/>
    </dgm:pt>
    <dgm:pt modelId="{AFA5E0D3-C2E0-40ED-AC97-E9F9A0D53728}" type="pres">
      <dgm:prSet presAssocID="{BD6CD000-A071-463F-B375-12DBB7A4D5DE}" presName="composite" presStyleCnt="0"/>
      <dgm:spPr/>
    </dgm:pt>
    <dgm:pt modelId="{1CBE2037-43E9-4339-AEA8-1531713C185E}" type="pres">
      <dgm:prSet presAssocID="{BD6CD000-A071-463F-B375-12DBB7A4D5DE}" presName="imgShp" presStyleLbl="fgImgPlace1" presStyleIdx="8" presStyleCnt="13"/>
      <dgm:spPr>
        <a:blipFill rotWithShape="0">
          <a:blip xmlns:r="http://schemas.openxmlformats.org/officeDocument/2006/relationships" r:embed="rId9"/>
          <a:stretch>
            <a:fillRect/>
          </a:stretch>
        </a:blipFill>
      </dgm:spPr>
    </dgm:pt>
    <dgm:pt modelId="{06795332-A305-4162-B989-F79BBA171006}" type="pres">
      <dgm:prSet presAssocID="{BD6CD000-A071-463F-B375-12DBB7A4D5DE}" presName="txShp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7D72D3-4AB9-44D6-9EEE-E3702F15F0F3}" type="pres">
      <dgm:prSet presAssocID="{AD3AFEDA-ECBD-4EA2-81E4-DF703D09C0FE}" presName="spacing" presStyleCnt="0"/>
      <dgm:spPr/>
    </dgm:pt>
    <dgm:pt modelId="{0FF4FA11-60A4-4CEF-921E-87A1086A6EDA}" type="pres">
      <dgm:prSet presAssocID="{337CF6AE-190E-44CD-933E-67BC392A748A}" presName="composite" presStyleCnt="0"/>
      <dgm:spPr/>
    </dgm:pt>
    <dgm:pt modelId="{0A971EE1-C1F8-45F8-88EE-23A98671F200}" type="pres">
      <dgm:prSet presAssocID="{337CF6AE-190E-44CD-933E-67BC392A748A}" presName="imgShp" presStyleLbl="fgImgPlace1" presStyleIdx="9" presStyleCnt="13"/>
      <dgm:spPr>
        <a:blipFill rotWithShape="0">
          <a:blip xmlns:r="http://schemas.openxmlformats.org/officeDocument/2006/relationships" r:embed="rId10"/>
          <a:stretch>
            <a:fillRect/>
          </a:stretch>
        </a:blipFill>
      </dgm:spPr>
    </dgm:pt>
    <dgm:pt modelId="{15C860CD-FA4F-40DA-90CF-FA6AAE24D30E}" type="pres">
      <dgm:prSet presAssocID="{337CF6AE-190E-44CD-933E-67BC392A748A}" presName="txShp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1819F65-1A32-4882-B744-338A9E0C2714}" type="pres">
      <dgm:prSet presAssocID="{2D1ADC29-1853-45E3-9CEA-6F2E5CD03D74}" presName="spacing" presStyleCnt="0"/>
      <dgm:spPr/>
    </dgm:pt>
    <dgm:pt modelId="{E8DB3795-7438-4ACB-B313-A3622EBAC972}" type="pres">
      <dgm:prSet presAssocID="{BAB5356E-39E4-4773-A651-C20A479462F8}" presName="composite" presStyleCnt="0"/>
      <dgm:spPr/>
    </dgm:pt>
    <dgm:pt modelId="{3BA1B071-EEA1-424C-B7EE-233E8874B137}" type="pres">
      <dgm:prSet presAssocID="{BAB5356E-39E4-4773-A651-C20A479462F8}" presName="imgShp" presStyleLbl="fgImgPlace1" presStyleIdx="10" presStyleCnt="13"/>
      <dgm:spPr>
        <a:blipFill rotWithShape="0">
          <a:blip xmlns:r="http://schemas.openxmlformats.org/officeDocument/2006/relationships" r:embed="rId11"/>
          <a:stretch>
            <a:fillRect/>
          </a:stretch>
        </a:blipFill>
      </dgm:spPr>
    </dgm:pt>
    <dgm:pt modelId="{C198D33F-41D2-4BE5-B0D6-35681A274644}" type="pres">
      <dgm:prSet presAssocID="{BAB5356E-39E4-4773-A651-C20A479462F8}" presName="txShp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07E6B8E-48E9-49ED-BE0A-762AF039CCC2}" type="pres">
      <dgm:prSet presAssocID="{BAFCB4BF-8E65-484C-A30C-E4405F90531F}" presName="spacing" presStyleCnt="0"/>
      <dgm:spPr/>
    </dgm:pt>
    <dgm:pt modelId="{3FA5567A-192C-4454-81D5-D3528826C3E8}" type="pres">
      <dgm:prSet presAssocID="{0B435B43-7C2C-4E11-9016-CDB860D1EBB1}" presName="composite" presStyleCnt="0"/>
      <dgm:spPr/>
    </dgm:pt>
    <dgm:pt modelId="{B9FD9B2E-835E-426A-8C2A-B671D49E5BC2}" type="pres">
      <dgm:prSet presAssocID="{0B435B43-7C2C-4E11-9016-CDB860D1EBB1}" presName="imgShp" presStyleLbl="fgImgPlace1" presStyleIdx="11" presStyleCnt="13"/>
      <dgm:spPr>
        <a:blipFill rotWithShape="0">
          <a:blip xmlns:r="http://schemas.openxmlformats.org/officeDocument/2006/relationships" r:embed="rId12"/>
          <a:stretch>
            <a:fillRect/>
          </a:stretch>
        </a:blipFill>
      </dgm:spPr>
    </dgm:pt>
    <dgm:pt modelId="{78891ECB-9022-405C-A40D-0BBC431BCC92}" type="pres">
      <dgm:prSet presAssocID="{0B435B43-7C2C-4E11-9016-CDB860D1EBB1}" presName="txShp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B64B88C-EFD1-452A-BA68-D1C48988300F}" type="pres">
      <dgm:prSet presAssocID="{77B6AD85-C4F4-43FD-A85C-B7FFDCDD543B}" presName="spacing" presStyleCnt="0"/>
      <dgm:spPr/>
    </dgm:pt>
    <dgm:pt modelId="{5EB29CA2-AEBD-48ED-91F3-669430ADD1D4}" type="pres">
      <dgm:prSet presAssocID="{C717C716-7B74-4346-8CAC-C2FF5D16B186}" presName="composite" presStyleCnt="0"/>
      <dgm:spPr/>
    </dgm:pt>
    <dgm:pt modelId="{528EB898-C8ED-4241-8CFA-9DECFF8FA37B}" type="pres">
      <dgm:prSet presAssocID="{C717C716-7B74-4346-8CAC-C2FF5D16B186}" presName="imgShp" presStyleLbl="fgImgPlace1" presStyleIdx="12" presStyleCnt="13"/>
      <dgm:spPr>
        <a:blipFill rotWithShape="0">
          <a:blip xmlns:r="http://schemas.openxmlformats.org/officeDocument/2006/relationships" r:embed="rId13"/>
          <a:stretch>
            <a:fillRect/>
          </a:stretch>
        </a:blipFill>
      </dgm:spPr>
    </dgm:pt>
    <dgm:pt modelId="{85B6361D-CE04-4D36-AFB4-9AE171FA8A8C}" type="pres">
      <dgm:prSet presAssocID="{C717C716-7B74-4346-8CAC-C2FF5D16B186}" presName="txShp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EFEEBEA-DC1C-490E-A0CE-5720F498C1D0}" type="presOf" srcId="{780A13BA-6096-4010-B80F-7001D2856E35}" destId="{739BF87F-DEDE-48F8-96A1-0D3C4CD631EE}" srcOrd="0" destOrd="0" presId="urn:microsoft.com/office/officeart/2005/8/layout/vList3"/>
    <dgm:cxn modelId="{9A83F052-FED1-4975-BBD4-881F406359AB}" srcId="{10F00A96-F5F3-4C12-8201-1838915B95A6}" destId="{780A13BA-6096-4010-B80F-7001D2856E35}" srcOrd="3" destOrd="0" parTransId="{9AF8CDC3-17FB-4423-9F8D-7F43689D609D}" sibTransId="{740E16CF-40EF-48B8-9938-369A178BA194}"/>
    <dgm:cxn modelId="{A76991F2-FEAD-4272-BFA2-07C945D48598}" srcId="{10F00A96-F5F3-4C12-8201-1838915B95A6}" destId="{5CF0198E-9DE5-4D0F-AE96-95A46E118CD3}" srcOrd="6" destOrd="0" parTransId="{711F6CF2-D227-4E94-9C8D-08190900189E}" sibTransId="{E6E5CAAE-5B26-4C6E-8F83-CDDC2BCE1DED}"/>
    <dgm:cxn modelId="{76596C75-E852-4E20-BAF2-29A19085AF63}" srcId="{10F00A96-F5F3-4C12-8201-1838915B95A6}" destId="{EAD8E924-8A41-4339-B88A-94BFDABEEF1D}" srcOrd="4" destOrd="0" parTransId="{9F95FCC5-ACCD-4C53-80C5-34A5F050172A}" sibTransId="{8E57DC53-6E38-43AF-88F0-BC024D6F7370}"/>
    <dgm:cxn modelId="{8B5D6D89-0A2B-4E5E-89A1-DE25318AD5A9}" srcId="{10F00A96-F5F3-4C12-8201-1838915B95A6}" destId="{BD6CD000-A071-463F-B375-12DBB7A4D5DE}" srcOrd="8" destOrd="0" parTransId="{9C9E34AB-16C6-411F-84D8-6F998ECFB562}" sibTransId="{AD3AFEDA-ECBD-4EA2-81E4-DF703D09C0FE}"/>
    <dgm:cxn modelId="{10124113-149B-456A-93A9-4C84E07DBFD6}" srcId="{10F00A96-F5F3-4C12-8201-1838915B95A6}" destId="{F56C0676-0998-42B4-BB79-118199039042}" srcOrd="7" destOrd="0" parTransId="{747A203B-A10B-45B4-9812-B85CBB40CB2C}" sibTransId="{A7BC49FB-CCBD-44D2-B8D0-F77BA3CA68FC}"/>
    <dgm:cxn modelId="{3C1D9F62-94FC-45C9-989B-AE0C210C687E}" srcId="{10F00A96-F5F3-4C12-8201-1838915B95A6}" destId="{3D2A49D3-FD5A-4D01-9EA1-867F13A5F00B}" srcOrd="0" destOrd="0" parTransId="{C45702AB-5EA0-4386-ABEB-391DF15486CD}" sibTransId="{53471626-D165-420B-ADE9-574EF075909A}"/>
    <dgm:cxn modelId="{151BF5DD-002B-4286-A2D6-481F77491F83}" srcId="{10F00A96-F5F3-4C12-8201-1838915B95A6}" destId="{29084A58-A3DF-46D9-A7E3-0251C78F46F5}" srcOrd="1" destOrd="0" parTransId="{93F26025-AD61-48A6-BDDB-DCDAF711147E}" sibTransId="{2D2F323A-C302-48EC-B575-8EDD1E035BF7}"/>
    <dgm:cxn modelId="{37FDF018-B25E-4F60-8ABB-BCC9D3CC559E}" srcId="{10F00A96-F5F3-4C12-8201-1838915B95A6}" destId="{2454F76D-07D2-4CD5-92DB-0D3DF3E289E7}" srcOrd="2" destOrd="0" parTransId="{95808361-6667-48F8-9296-DC45F41FB768}" sibTransId="{A6F58DA1-F42B-43A6-A6E2-8DC7EB00B388}"/>
    <dgm:cxn modelId="{8B97338C-7089-4554-A7A4-87CB6EF68916}" type="presOf" srcId="{BD6CD000-A071-463F-B375-12DBB7A4D5DE}" destId="{06795332-A305-4162-B989-F79BBA171006}" srcOrd="0" destOrd="0" presId="urn:microsoft.com/office/officeart/2005/8/layout/vList3"/>
    <dgm:cxn modelId="{FE74E47E-2A57-4C51-8DFD-9EC3D42F580F}" type="presOf" srcId="{5CF0198E-9DE5-4D0F-AE96-95A46E118CD3}" destId="{62217503-3DEF-4D7B-A365-D1680D9BB941}" srcOrd="0" destOrd="0" presId="urn:microsoft.com/office/officeart/2005/8/layout/vList3"/>
    <dgm:cxn modelId="{98E13E1D-39D1-47D9-8124-BC46CBBAF910}" srcId="{10F00A96-F5F3-4C12-8201-1838915B95A6}" destId="{C717C716-7B74-4346-8CAC-C2FF5D16B186}" srcOrd="12" destOrd="0" parTransId="{7ADB4571-4ECA-4DE2-ACED-580A45E55B07}" sibTransId="{6E5D8929-C284-4CC0-95F0-0BA093881D48}"/>
    <dgm:cxn modelId="{DE3D8783-4FDC-4BB1-BDE1-118EE0A87ABE}" type="presOf" srcId="{2454F76D-07D2-4CD5-92DB-0D3DF3E289E7}" destId="{C05917C2-5CBF-469F-94BF-AB7A456AFBD0}" srcOrd="0" destOrd="0" presId="urn:microsoft.com/office/officeart/2005/8/layout/vList3"/>
    <dgm:cxn modelId="{41ED9EF1-DD54-41CB-BF53-3BAE2078336B}" type="presOf" srcId="{C717C716-7B74-4346-8CAC-C2FF5D16B186}" destId="{85B6361D-CE04-4D36-AFB4-9AE171FA8A8C}" srcOrd="0" destOrd="0" presId="urn:microsoft.com/office/officeart/2005/8/layout/vList3"/>
    <dgm:cxn modelId="{4363814E-F74A-4C87-9DE8-1DBE78BEAC95}" type="presOf" srcId="{0B435B43-7C2C-4E11-9016-CDB860D1EBB1}" destId="{78891ECB-9022-405C-A40D-0BBC431BCC92}" srcOrd="0" destOrd="0" presId="urn:microsoft.com/office/officeart/2005/8/layout/vList3"/>
    <dgm:cxn modelId="{10E39476-1072-4EE5-A560-5822CB8D0222}" type="presOf" srcId="{29084A58-A3DF-46D9-A7E3-0251C78F46F5}" destId="{2D30A566-290F-4503-A862-637F099BF6C8}" srcOrd="0" destOrd="0" presId="urn:microsoft.com/office/officeart/2005/8/layout/vList3"/>
    <dgm:cxn modelId="{AB89C6B3-9A2B-49D0-96FA-AA58DAFE4568}" type="presOf" srcId="{BAB5356E-39E4-4773-A651-C20A479462F8}" destId="{C198D33F-41D2-4BE5-B0D6-35681A274644}" srcOrd="0" destOrd="0" presId="urn:microsoft.com/office/officeart/2005/8/layout/vList3"/>
    <dgm:cxn modelId="{AD929C32-30BD-42F7-A8F9-C845205BC9C8}" type="presOf" srcId="{10F00A96-F5F3-4C12-8201-1838915B95A6}" destId="{8E0CB882-729A-48FB-91EB-2E6100E030D2}" srcOrd="0" destOrd="0" presId="urn:microsoft.com/office/officeart/2005/8/layout/vList3"/>
    <dgm:cxn modelId="{CEA50BC9-87DB-4D90-A404-7222BF9FF277}" srcId="{10F00A96-F5F3-4C12-8201-1838915B95A6}" destId="{337CF6AE-190E-44CD-933E-67BC392A748A}" srcOrd="9" destOrd="0" parTransId="{6A30C69C-2801-444A-8FC1-7FFF677A69EB}" sibTransId="{2D1ADC29-1853-45E3-9CEA-6F2E5CD03D74}"/>
    <dgm:cxn modelId="{114AFDD5-B93C-446F-9BC9-976CFD472587}" srcId="{10F00A96-F5F3-4C12-8201-1838915B95A6}" destId="{BAB5356E-39E4-4773-A651-C20A479462F8}" srcOrd="10" destOrd="0" parTransId="{B89F2D18-ABE6-4BE4-960A-58702DFF8971}" sibTransId="{BAFCB4BF-8E65-484C-A30C-E4405F90531F}"/>
    <dgm:cxn modelId="{4829DCB0-F6D0-426B-8CE3-2644928CBA4E}" type="presOf" srcId="{F56C0676-0998-42B4-BB79-118199039042}" destId="{622EF044-DE8D-46B1-BDED-544297E90EDC}" srcOrd="0" destOrd="0" presId="urn:microsoft.com/office/officeart/2005/8/layout/vList3"/>
    <dgm:cxn modelId="{F3C6AC34-0DCA-4127-9CEC-4679C0ED94B5}" type="presOf" srcId="{367AC6EA-7163-4C0A-B3DA-0152AF07D5CD}" destId="{A7522653-1972-4192-BC77-3374E358A5AC}" srcOrd="0" destOrd="0" presId="urn:microsoft.com/office/officeart/2005/8/layout/vList3"/>
    <dgm:cxn modelId="{7B93E44F-773B-4666-8248-8B97C22F4648}" srcId="{10F00A96-F5F3-4C12-8201-1838915B95A6}" destId="{0B435B43-7C2C-4E11-9016-CDB860D1EBB1}" srcOrd="11" destOrd="0" parTransId="{E38268BE-3F7A-407E-B4CE-A610590F7360}" sibTransId="{77B6AD85-C4F4-43FD-A85C-B7FFDCDD543B}"/>
    <dgm:cxn modelId="{436EB74E-FFC8-476C-B0D4-EAB6DD723CC6}" type="presOf" srcId="{337CF6AE-190E-44CD-933E-67BC392A748A}" destId="{15C860CD-FA4F-40DA-90CF-FA6AAE24D30E}" srcOrd="0" destOrd="0" presId="urn:microsoft.com/office/officeart/2005/8/layout/vList3"/>
    <dgm:cxn modelId="{465E5475-68ED-4D97-93F1-A09A8FD3E2A1}" type="presOf" srcId="{EAD8E924-8A41-4339-B88A-94BFDABEEF1D}" destId="{7FD242EE-D568-4C9D-A314-28491A2ABC63}" srcOrd="0" destOrd="0" presId="urn:microsoft.com/office/officeart/2005/8/layout/vList3"/>
    <dgm:cxn modelId="{21C99572-59FD-4571-BA6D-D9D460A5ADCF}" srcId="{10F00A96-F5F3-4C12-8201-1838915B95A6}" destId="{367AC6EA-7163-4C0A-B3DA-0152AF07D5CD}" srcOrd="5" destOrd="0" parTransId="{DE982295-233E-4029-A4AA-E97702E9A1D7}" sibTransId="{F8AE4300-870B-4586-A387-B154FBA7A556}"/>
    <dgm:cxn modelId="{DCB54427-E6C4-4A09-9F98-CE226C955806}" type="presOf" srcId="{3D2A49D3-FD5A-4D01-9EA1-867F13A5F00B}" destId="{B1B4B82F-3ADB-4D22-AA67-FB1EE8270199}" srcOrd="0" destOrd="0" presId="urn:microsoft.com/office/officeart/2005/8/layout/vList3"/>
    <dgm:cxn modelId="{9CC0BB19-9C37-4738-8C60-CD16C823317D}" type="presParOf" srcId="{8E0CB882-729A-48FB-91EB-2E6100E030D2}" destId="{3BE40C92-D8FA-4527-AA21-BC1FDF10C709}" srcOrd="0" destOrd="0" presId="urn:microsoft.com/office/officeart/2005/8/layout/vList3"/>
    <dgm:cxn modelId="{B667E17C-DF71-4D88-8A16-727F6A9D7757}" type="presParOf" srcId="{3BE40C92-D8FA-4527-AA21-BC1FDF10C709}" destId="{B307A7EF-A323-4801-B07F-EF3AA29CB314}" srcOrd="0" destOrd="0" presId="urn:microsoft.com/office/officeart/2005/8/layout/vList3"/>
    <dgm:cxn modelId="{474430E6-0A2C-465A-B3EC-86816216252D}" type="presParOf" srcId="{3BE40C92-D8FA-4527-AA21-BC1FDF10C709}" destId="{B1B4B82F-3ADB-4D22-AA67-FB1EE8270199}" srcOrd="1" destOrd="0" presId="urn:microsoft.com/office/officeart/2005/8/layout/vList3"/>
    <dgm:cxn modelId="{D2B96878-9CE2-4DA6-9833-7640AEBA1D2B}" type="presParOf" srcId="{8E0CB882-729A-48FB-91EB-2E6100E030D2}" destId="{CF775672-6FB6-46A3-B886-62320D8B7F93}" srcOrd="1" destOrd="0" presId="urn:microsoft.com/office/officeart/2005/8/layout/vList3"/>
    <dgm:cxn modelId="{049A6366-BC90-42E7-8D30-AEA7C24530BB}" type="presParOf" srcId="{8E0CB882-729A-48FB-91EB-2E6100E030D2}" destId="{554B5367-6702-4D45-AD15-7C3B158E79C9}" srcOrd="2" destOrd="0" presId="urn:microsoft.com/office/officeart/2005/8/layout/vList3"/>
    <dgm:cxn modelId="{DC9C8F8E-E0D7-467E-AF69-0CC3A1B73CEF}" type="presParOf" srcId="{554B5367-6702-4D45-AD15-7C3B158E79C9}" destId="{78B048B4-0A89-49BD-AC33-C46F182FA288}" srcOrd="0" destOrd="0" presId="urn:microsoft.com/office/officeart/2005/8/layout/vList3"/>
    <dgm:cxn modelId="{91F845DA-1B25-47E4-8179-6110924F62AD}" type="presParOf" srcId="{554B5367-6702-4D45-AD15-7C3B158E79C9}" destId="{2D30A566-290F-4503-A862-637F099BF6C8}" srcOrd="1" destOrd="0" presId="urn:microsoft.com/office/officeart/2005/8/layout/vList3"/>
    <dgm:cxn modelId="{9BDCC273-397C-4CD4-8E9C-EC52AEB5D232}" type="presParOf" srcId="{8E0CB882-729A-48FB-91EB-2E6100E030D2}" destId="{C445E18F-8DBD-465A-ABDF-4CD3A5CE58F0}" srcOrd="3" destOrd="0" presId="urn:microsoft.com/office/officeart/2005/8/layout/vList3"/>
    <dgm:cxn modelId="{8CC3F015-9C82-4319-85EE-EAA6E7FBBD34}" type="presParOf" srcId="{8E0CB882-729A-48FB-91EB-2E6100E030D2}" destId="{38B3C310-FEBB-452D-A921-9377FF709B19}" srcOrd="4" destOrd="0" presId="urn:microsoft.com/office/officeart/2005/8/layout/vList3"/>
    <dgm:cxn modelId="{08545C01-A2D3-498D-BCC1-02B597DC4579}" type="presParOf" srcId="{38B3C310-FEBB-452D-A921-9377FF709B19}" destId="{D7F2B512-D59A-403E-85A5-0CEB5B8B66CC}" srcOrd="0" destOrd="0" presId="urn:microsoft.com/office/officeart/2005/8/layout/vList3"/>
    <dgm:cxn modelId="{9AF86F61-18A6-4100-BA2C-3986601FB2C7}" type="presParOf" srcId="{38B3C310-FEBB-452D-A921-9377FF709B19}" destId="{C05917C2-5CBF-469F-94BF-AB7A456AFBD0}" srcOrd="1" destOrd="0" presId="urn:microsoft.com/office/officeart/2005/8/layout/vList3"/>
    <dgm:cxn modelId="{76DFF83F-5A86-4D78-9984-5029C8C6FF4D}" type="presParOf" srcId="{8E0CB882-729A-48FB-91EB-2E6100E030D2}" destId="{2E31465D-7A72-4AB2-BA92-0F19B982D9C3}" srcOrd="5" destOrd="0" presId="urn:microsoft.com/office/officeart/2005/8/layout/vList3"/>
    <dgm:cxn modelId="{32FD647A-F1E2-40D7-9BFD-85879D3D64C2}" type="presParOf" srcId="{8E0CB882-729A-48FB-91EB-2E6100E030D2}" destId="{2F7A61EA-172A-456C-80D1-3232E83B20EC}" srcOrd="6" destOrd="0" presId="urn:microsoft.com/office/officeart/2005/8/layout/vList3"/>
    <dgm:cxn modelId="{88A3AEBB-8FDB-4D49-B248-F55ECFCD2A2A}" type="presParOf" srcId="{2F7A61EA-172A-456C-80D1-3232E83B20EC}" destId="{097D37F2-2875-4704-9386-98E6EAD689F5}" srcOrd="0" destOrd="0" presId="urn:microsoft.com/office/officeart/2005/8/layout/vList3"/>
    <dgm:cxn modelId="{630992FC-32B3-4F2B-A617-87384CE8A18B}" type="presParOf" srcId="{2F7A61EA-172A-456C-80D1-3232E83B20EC}" destId="{739BF87F-DEDE-48F8-96A1-0D3C4CD631EE}" srcOrd="1" destOrd="0" presId="urn:microsoft.com/office/officeart/2005/8/layout/vList3"/>
    <dgm:cxn modelId="{F5FA7E63-CC84-4079-AE7B-EC99D6B18C58}" type="presParOf" srcId="{8E0CB882-729A-48FB-91EB-2E6100E030D2}" destId="{45B738BE-0A8C-4237-AC29-284F541E8A1E}" srcOrd="7" destOrd="0" presId="urn:microsoft.com/office/officeart/2005/8/layout/vList3"/>
    <dgm:cxn modelId="{9D6E7337-49AB-4076-AAC8-7C0B481C0FB6}" type="presParOf" srcId="{8E0CB882-729A-48FB-91EB-2E6100E030D2}" destId="{74B4AE96-A30C-4726-B6C0-793C4DC70B8E}" srcOrd="8" destOrd="0" presId="urn:microsoft.com/office/officeart/2005/8/layout/vList3"/>
    <dgm:cxn modelId="{FA3FE9AD-433E-494E-8793-46729B9EFA76}" type="presParOf" srcId="{74B4AE96-A30C-4726-B6C0-793C4DC70B8E}" destId="{0D38F1C4-BA6C-49EF-8508-32815297892F}" srcOrd="0" destOrd="0" presId="urn:microsoft.com/office/officeart/2005/8/layout/vList3"/>
    <dgm:cxn modelId="{8D0B2BF2-09CE-49AF-BAC9-DC846912BEF1}" type="presParOf" srcId="{74B4AE96-A30C-4726-B6C0-793C4DC70B8E}" destId="{7FD242EE-D568-4C9D-A314-28491A2ABC63}" srcOrd="1" destOrd="0" presId="urn:microsoft.com/office/officeart/2005/8/layout/vList3"/>
    <dgm:cxn modelId="{5AC631FA-2FD4-466B-A695-F20FE9167CE3}" type="presParOf" srcId="{8E0CB882-729A-48FB-91EB-2E6100E030D2}" destId="{4729211C-9F16-4721-BF06-D784F69DE313}" srcOrd="9" destOrd="0" presId="urn:microsoft.com/office/officeart/2005/8/layout/vList3"/>
    <dgm:cxn modelId="{00BFDFBD-3FF6-4068-8224-82FA3EA4FBA6}" type="presParOf" srcId="{8E0CB882-729A-48FB-91EB-2E6100E030D2}" destId="{C3949416-4314-49F7-9ECA-B87C5D728EE2}" srcOrd="10" destOrd="0" presId="urn:microsoft.com/office/officeart/2005/8/layout/vList3"/>
    <dgm:cxn modelId="{0436B857-4BDC-48DD-9A0E-B89804BE41BD}" type="presParOf" srcId="{C3949416-4314-49F7-9ECA-B87C5D728EE2}" destId="{FA3CDAE9-5539-4C46-B115-D9D12B78CA0C}" srcOrd="0" destOrd="0" presId="urn:microsoft.com/office/officeart/2005/8/layout/vList3"/>
    <dgm:cxn modelId="{B3C6DA6A-FF70-44E3-9B2A-C5A86A8B1233}" type="presParOf" srcId="{C3949416-4314-49F7-9ECA-B87C5D728EE2}" destId="{A7522653-1972-4192-BC77-3374E358A5AC}" srcOrd="1" destOrd="0" presId="urn:microsoft.com/office/officeart/2005/8/layout/vList3"/>
    <dgm:cxn modelId="{A2C16411-7ED1-4E01-BBE0-2250B10122D6}" type="presParOf" srcId="{8E0CB882-729A-48FB-91EB-2E6100E030D2}" destId="{94DA5B57-393C-4D1F-AA8B-2BCA3F2D8447}" srcOrd="11" destOrd="0" presId="urn:microsoft.com/office/officeart/2005/8/layout/vList3"/>
    <dgm:cxn modelId="{159F27E4-3009-4081-AD66-1AFB842CE5BC}" type="presParOf" srcId="{8E0CB882-729A-48FB-91EB-2E6100E030D2}" destId="{0D13CE61-59E9-4EA2-851C-E4A6F7063BE1}" srcOrd="12" destOrd="0" presId="urn:microsoft.com/office/officeart/2005/8/layout/vList3"/>
    <dgm:cxn modelId="{BCFD5EF1-AEF7-48A5-A263-D941675A2688}" type="presParOf" srcId="{0D13CE61-59E9-4EA2-851C-E4A6F7063BE1}" destId="{F23A5E5B-41C9-41E5-87A2-797CAF3F87A4}" srcOrd="0" destOrd="0" presId="urn:microsoft.com/office/officeart/2005/8/layout/vList3"/>
    <dgm:cxn modelId="{5AD60893-192D-483C-BF21-7268D5EE584A}" type="presParOf" srcId="{0D13CE61-59E9-4EA2-851C-E4A6F7063BE1}" destId="{62217503-3DEF-4D7B-A365-D1680D9BB941}" srcOrd="1" destOrd="0" presId="urn:microsoft.com/office/officeart/2005/8/layout/vList3"/>
    <dgm:cxn modelId="{542B1848-93BD-44F2-8774-2B58FAC41048}" type="presParOf" srcId="{8E0CB882-729A-48FB-91EB-2E6100E030D2}" destId="{DAF2E24D-B20D-4A36-9D8D-B0B52C09A2BB}" srcOrd="13" destOrd="0" presId="urn:microsoft.com/office/officeart/2005/8/layout/vList3"/>
    <dgm:cxn modelId="{E2E3B7CF-BE37-4291-8E51-1F85E442519E}" type="presParOf" srcId="{8E0CB882-729A-48FB-91EB-2E6100E030D2}" destId="{406B1055-FE8E-40FA-BCD4-7D762D7A2B06}" srcOrd="14" destOrd="0" presId="urn:microsoft.com/office/officeart/2005/8/layout/vList3"/>
    <dgm:cxn modelId="{A364BDEE-FDE0-42F4-9036-EF00AB1D4671}" type="presParOf" srcId="{406B1055-FE8E-40FA-BCD4-7D762D7A2B06}" destId="{FCC3F014-5BC0-4B30-AF32-D4C9C8B384F0}" srcOrd="0" destOrd="0" presId="urn:microsoft.com/office/officeart/2005/8/layout/vList3"/>
    <dgm:cxn modelId="{36E6FC9D-4737-407D-9B06-C11B8B5F07EB}" type="presParOf" srcId="{406B1055-FE8E-40FA-BCD4-7D762D7A2B06}" destId="{622EF044-DE8D-46B1-BDED-544297E90EDC}" srcOrd="1" destOrd="0" presId="urn:microsoft.com/office/officeart/2005/8/layout/vList3"/>
    <dgm:cxn modelId="{079F42E4-13BA-4A38-A989-8A1429A3397C}" type="presParOf" srcId="{8E0CB882-729A-48FB-91EB-2E6100E030D2}" destId="{EBA6A782-0B5D-44F5-A97F-1A235EF56D0B}" srcOrd="15" destOrd="0" presId="urn:microsoft.com/office/officeart/2005/8/layout/vList3"/>
    <dgm:cxn modelId="{9451A4FB-87FF-4D46-BF84-D649877A56AA}" type="presParOf" srcId="{8E0CB882-729A-48FB-91EB-2E6100E030D2}" destId="{AFA5E0D3-C2E0-40ED-AC97-E9F9A0D53728}" srcOrd="16" destOrd="0" presId="urn:microsoft.com/office/officeart/2005/8/layout/vList3"/>
    <dgm:cxn modelId="{2AFA4FF5-1ACC-4BBF-8984-AD68233AB6CF}" type="presParOf" srcId="{AFA5E0D3-C2E0-40ED-AC97-E9F9A0D53728}" destId="{1CBE2037-43E9-4339-AEA8-1531713C185E}" srcOrd="0" destOrd="0" presId="urn:microsoft.com/office/officeart/2005/8/layout/vList3"/>
    <dgm:cxn modelId="{38F03B8F-7EB6-46DF-83E4-D4BD3725671F}" type="presParOf" srcId="{AFA5E0D3-C2E0-40ED-AC97-E9F9A0D53728}" destId="{06795332-A305-4162-B989-F79BBA171006}" srcOrd="1" destOrd="0" presId="urn:microsoft.com/office/officeart/2005/8/layout/vList3"/>
    <dgm:cxn modelId="{AD949DF6-7C96-456A-AEB0-A23E29539279}" type="presParOf" srcId="{8E0CB882-729A-48FB-91EB-2E6100E030D2}" destId="{CF7D72D3-4AB9-44D6-9EEE-E3702F15F0F3}" srcOrd="17" destOrd="0" presId="urn:microsoft.com/office/officeart/2005/8/layout/vList3"/>
    <dgm:cxn modelId="{A9869535-26DB-489B-BD5C-625D12215928}" type="presParOf" srcId="{8E0CB882-729A-48FB-91EB-2E6100E030D2}" destId="{0FF4FA11-60A4-4CEF-921E-87A1086A6EDA}" srcOrd="18" destOrd="0" presId="urn:microsoft.com/office/officeart/2005/8/layout/vList3"/>
    <dgm:cxn modelId="{362513A9-211E-4554-9BAC-6540CB70F7BB}" type="presParOf" srcId="{0FF4FA11-60A4-4CEF-921E-87A1086A6EDA}" destId="{0A971EE1-C1F8-45F8-88EE-23A98671F200}" srcOrd="0" destOrd="0" presId="urn:microsoft.com/office/officeart/2005/8/layout/vList3"/>
    <dgm:cxn modelId="{7B1C6264-AD41-47DD-A791-BF52649AE13D}" type="presParOf" srcId="{0FF4FA11-60A4-4CEF-921E-87A1086A6EDA}" destId="{15C860CD-FA4F-40DA-90CF-FA6AAE24D30E}" srcOrd="1" destOrd="0" presId="urn:microsoft.com/office/officeart/2005/8/layout/vList3"/>
    <dgm:cxn modelId="{EF36E37D-99E5-4322-8FC0-8D057C521900}" type="presParOf" srcId="{8E0CB882-729A-48FB-91EB-2E6100E030D2}" destId="{C1819F65-1A32-4882-B744-338A9E0C2714}" srcOrd="19" destOrd="0" presId="urn:microsoft.com/office/officeart/2005/8/layout/vList3"/>
    <dgm:cxn modelId="{5AFFEC17-B6C1-4D2A-9931-D23D0A07F36A}" type="presParOf" srcId="{8E0CB882-729A-48FB-91EB-2E6100E030D2}" destId="{E8DB3795-7438-4ACB-B313-A3622EBAC972}" srcOrd="20" destOrd="0" presId="urn:microsoft.com/office/officeart/2005/8/layout/vList3"/>
    <dgm:cxn modelId="{B2BB69A2-A133-4CFB-AE77-F57309E464DC}" type="presParOf" srcId="{E8DB3795-7438-4ACB-B313-A3622EBAC972}" destId="{3BA1B071-EEA1-424C-B7EE-233E8874B137}" srcOrd="0" destOrd="0" presId="urn:microsoft.com/office/officeart/2005/8/layout/vList3"/>
    <dgm:cxn modelId="{FB3A1840-AB05-41AB-86CE-4DCF50DE0536}" type="presParOf" srcId="{E8DB3795-7438-4ACB-B313-A3622EBAC972}" destId="{C198D33F-41D2-4BE5-B0D6-35681A274644}" srcOrd="1" destOrd="0" presId="urn:microsoft.com/office/officeart/2005/8/layout/vList3"/>
    <dgm:cxn modelId="{E2615428-7DC1-452A-83DF-64FC5D7C1764}" type="presParOf" srcId="{8E0CB882-729A-48FB-91EB-2E6100E030D2}" destId="{707E6B8E-48E9-49ED-BE0A-762AF039CCC2}" srcOrd="21" destOrd="0" presId="urn:microsoft.com/office/officeart/2005/8/layout/vList3"/>
    <dgm:cxn modelId="{75C0DEC3-7873-4A14-BC6B-4E51BBFB44B2}" type="presParOf" srcId="{8E0CB882-729A-48FB-91EB-2E6100E030D2}" destId="{3FA5567A-192C-4454-81D5-D3528826C3E8}" srcOrd="22" destOrd="0" presId="urn:microsoft.com/office/officeart/2005/8/layout/vList3"/>
    <dgm:cxn modelId="{2C8B23E9-15E7-4281-AFF0-726D3C549C35}" type="presParOf" srcId="{3FA5567A-192C-4454-81D5-D3528826C3E8}" destId="{B9FD9B2E-835E-426A-8C2A-B671D49E5BC2}" srcOrd="0" destOrd="0" presId="urn:microsoft.com/office/officeart/2005/8/layout/vList3"/>
    <dgm:cxn modelId="{FA4D565E-8931-4F54-8892-F7AE07E76024}" type="presParOf" srcId="{3FA5567A-192C-4454-81D5-D3528826C3E8}" destId="{78891ECB-9022-405C-A40D-0BBC431BCC92}" srcOrd="1" destOrd="0" presId="urn:microsoft.com/office/officeart/2005/8/layout/vList3"/>
    <dgm:cxn modelId="{333D4653-E6E7-4CDC-BBFA-5073AB1E0C0C}" type="presParOf" srcId="{8E0CB882-729A-48FB-91EB-2E6100E030D2}" destId="{4B64B88C-EFD1-452A-BA68-D1C48988300F}" srcOrd="23" destOrd="0" presId="urn:microsoft.com/office/officeart/2005/8/layout/vList3"/>
    <dgm:cxn modelId="{0AE3D958-3402-4A97-B9EE-317EF50FEEE4}" type="presParOf" srcId="{8E0CB882-729A-48FB-91EB-2E6100E030D2}" destId="{5EB29CA2-AEBD-48ED-91F3-669430ADD1D4}" srcOrd="24" destOrd="0" presId="urn:microsoft.com/office/officeart/2005/8/layout/vList3"/>
    <dgm:cxn modelId="{A932CC6B-5E88-43D3-8358-BBB160651E54}" type="presParOf" srcId="{5EB29CA2-AEBD-48ED-91F3-669430ADD1D4}" destId="{528EB898-C8ED-4241-8CFA-9DECFF8FA37B}" srcOrd="0" destOrd="0" presId="urn:microsoft.com/office/officeart/2005/8/layout/vList3"/>
    <dgm:cxn modelId="{F14451AA-07F7-4C8A-B3C5-2BA8AEC04D63}" type="presParOf" srcId="{5EB29CA2-AEBD-48ED-91F3-669430ADD1D4}" destId="{85B6361D-CE04-4D36-AFB4-9AE171FA8A8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1E0A5D8-3E59-4B05-806C-A74E6117D432}" type="doc">
      <dgm:prSet loTypeId="urn:microsoft.com/office/officeart/2005/8/layout/vProcess5" loCatId="process" qsTypeId="urn:microsoft.com/office/officeart/2005/8/quickstyle/3d1" qsCatId="3D" csTypeId="urn:microsoft.com/office/officeart/2005/8/colors/colorful1" csCatId="colorful"/>
      <dgm:spPr/>
      <dgm:t>
        <a:bodyPr/>
        <a:lstStyle/>
        <a:p>
          <a:endParaRPr lang="es-ES"/>
        </a:p>
      </dgm:t>
    </dgm:pt>
    <dgm:pt modelId="{8C56D951-1943-4566-97E1-F2E39C569C17}">
      <dgm:prSet/>
      <dgm:spPr/>
      <dgm:t>
        <a:bodyPr/>
        <a:lstStyle/>
        <a:p>
          <a:pPr rtl="0"/>
          <a:r>
            <a:rPr lang="es-MX" dirty="0" smtClean="0">
              <a:solidFill>
                <a:schemeClr val="bg1"/>
              </a:solidFill>
            </a:rPr>
            <a:t>Describir los beneficios de recolectar cada métrica para la organización</a:t>
          </a:r>
          <a:endParaRPr lang="es-ES" dirty="0">
            <a:solidFill>
              <a:schemeClr val="bg1"/>
            </a:solidFill>
          </a:endParaRPr>
        </a:p>
      </dgm:t>
    </dgm:pt>
    <dgm:pt modelId="{2D577602-92E0-4884-916B-EFE956330F17}" type="parTrans" cxnId="{12757FFD-B6C2-418E-BA58-A9C41B1CE491}">
      <dgm:prSet/>
      <dgm:spPr/>
      <dgm:t>
        <a:bodyPr/>
        <a:lstStyle/>
        <a:p>
          <a:endParaRPr lang="es-ES"/>
        </a:p>
      </dgm:t>
    </dgm:pt>
    <dgm:pt modelId="{41FC5673-D13A-4735-9048-5C1B9EF2F9A1}" type="sibTrans" cxnId="{12757FFD-B6C2-418E-BA58-A9C41B1CE491}">
      <dgm:prSet/>
      <dgm:spPr/>
      <dgm:t>
        <a:bodyPr/>
        <a:lstStyle/>
        <a:p>
          <a:endParaRPr lang="es-ES"/>
        </a:p>
      </dgm:t>
    </dgm:pt>
    <dgm:pt modelId="{78860158-BEFE-4B51-B8B8-2A1E5D564D74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Determinar si hay alguna consideración especial relevante a la métrica</a:t>
          </a:r>
          <a:endParaRPr lang="es-ES" dirty="0">
            <a:solidFill>
              <a:schemeClr val="tx1"/>
            </a:solidFill>
          </a:endParaRPr>
        </a:p>
      </dgm:t>
    </dgm:pt>
    <dgm:pt modelId="{D48757D5-4279-404A-9521-EA3D988745A0}" type="parTrans" cxnId="{2D7AA22B-759E-44A9-9C72-7D29E787CB64}">
      <dgm:prSet/>
      <dgm:spPr/>
      <dgm:t>
        <a:bodyPr/>
        <a:lstStyle/>
        <a:p>
          <a:endParaRPr lang="es-ES"/>
        </a:p>
      </dgm:t>
    </dgm:pt>
    <dgm:pt modelId="{CEBCE60B-18BE-4D0B-BD39-791598592F6A}" type="sibTrans" cxnId="{2D7AA22B-759E-44A9-9C72-7D29E787CB64}">
      <dgm:prSet/>
      <dgm:spPr/>
      <dgm:t>
        <a:bodyPr/>
        <a:lstStyle/>
        <a:p>
          <a:endParaRPr lang="es-ES"/>
        </a:p>
      </dgm:t>
    </dgm:pt>
    <dgm:pt modelId="{62219D5D-5EA6-4122-B752-E859EF0F1E6D}">
      <dgm:prSet/>
      <dgm:spPr/>
      <dgm:t>
        <a:bodyPr/>
        <a:lstStyle/>
        <a:p>
          <a:pPr rtl="0"/>
          <a:r>
            <a:rPr lang="es-MX" dirty="0" smtClean="0">
              <a:solidFill>
                <a:schemeClr val="bg1"/>
              </a:solidFill>
            </a:rPr>
            <a:t>Determinar si se requiere recolectar la métrica en todos los proyectos o si el proyecto tiene flexibilidad en recolectar y reportar los datos requeridos</a:t>
          </a:r>
          <a:endParaRPr lang="es-ES" dirty="0">
            <a:solidFill>
              <a:schemeClr val="bg1"/>
            </a:solidFill>
          </a:endParaRPr>
        </a:p>
      </dgm:t>
    </dgm:pt>
    <dgm:pt modelId="{940C689B-A845-4DB5-A40A-8B98613A038C}" type="parTrans" cxnId="{67EC4459-FF65-41E9-AE0B-9AA83462E197}">
      <dgm:prSet/>
      <dgm:spPr/>
      <dgm:t>
        <a:bodyPr/>
        <a:lstStyle/>
        <a:p>
          <a:endParaRPr lang="es-ES"/>
        </a:p>
      </dgm:t>
    </dgm:pt>
    <dgm:pt modelId="{C9E26CCE-F516-40C2-858E-40E13ACC2CF0}" type="sibTrans" cxnId="{67EC4459-FF65-41E9-AE0B-9AA83462E197}">
      <dgm:prSet/>
      <dgm:spPr/>
      <dgm:t>
        <a:bodyPr/>
        <a:lstStyle/>
        <a:p>
          <a:endParaRPr lang="es-ES"/>
        </a:p>
      </dgm:t>
    </dgm:pt>
    <dgm:pt modelId="{3EE416D5-AB23-4CAD-91E4-239CC600A2CD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Determinar si los responsables de recolectar los datos requieren algún entrenamiento especial</a:t>
          </a:r>
          <a:endParaRPr lang="es-ES" dirty="0">
            <a:solidFill>
              <a:schemeClr val="tx1"/>
            </a:solidFill>
          </a:endParaRPr>
        </a:p>
      </dgm:t>
    </dgm:pt>
    <dgm:pt modelId="{E2A05543-4EFF-4608-9F1D-39C205CC5258}" type="parTrans" cxnId="{C5194685-47BD-4531-945F-338949679CAE}">
      <dgm:prSet/>
      <dgm:spPr/>
      <dgm:t>
        <a:bodyPr/>
        <a:lstStyle/>
        <a:p>
          <a:endParaRPr lang="es-ES"/>
        </a:p>
      </dgm:t>
    </dgm:pt>
    <dgm:pt modelId="{F800C858-AF2F-4731-B00E-1D90C34C65CD}" type="sibTrans" cxnId="{C5194685-47BD-4531-945F-338949679CAE}">
      <dgm:prSet/>
      <dgm:spPr/>
      <dgm:t>
        <a:bodyPr/>
        <a:lstStyle/>
        <a:p>
          <a:endParaRPr lang="es-ES"/>
        </a:p>
      </dgm:t>
    </dgm:pt>
    <dgm:pt modelId="{FB5BF13E-4F63-40FF-AC20-00F1AA65ABF4}">
      <dgm:prSet/>
      <dgm:spPr/>
      <dgm:t>
        <a:bodyPr/>
        <a:lstStyle/>
        <a:p>
          <a:pPr rtl="0"/>
          <a:r>
            <a:rPr lang="es-MX" dirty="0" smtClean="0">
              <a:solidFill>
                <a:schemeClr val="bg1"/>
              </a:solidFill>
            </a:rPr>
            <a:t>Determinar cómo se integran las métricas con otras métricas del sistema</a:t>
          </a:r>
          <a:endParaRPr lang="es-ES" dirty="0">
            <a:solidFill>
              <a:schemeClr val="bg1"/>
            </a:solidFill>
          </a:endParaRPr>
        </a:p>
      </dgm:t>
    </dgm:pt>
    <dgm:pt modelId="{CA5FFFE3-A192-43D3-9D55-767AB519AA7F}" type="parTrans" cxnId="{24158B2D-15FD-4838-8000-A94DDCCE14DA}">
      <dgm:prSet/>
      <dgm:spPr/>
      <dgm:t>
        <a:bodyPr/>
        <a:lstStyle/>
        <a:p>
          <a:endParaRPr lang="es-ES"/>
        </a:p>
      </dgm:t>
    </dgm:pt>
    <dgm:pt modelId="{DEF377E0-20E0-4A48-BCAA-8CEBAE17178D}" type="sibTrans" cxnId="{24158B2D-15FD-4838-8000-A94DDCCE14DA}">
      <dgm:prSet/>
      <dgm:spPr/>
      <dgm:t>
        <a:bodyPr/>
        <a:lstStyle/>
        <a:p>
          <a:endParaRPr lang="es-ES"/>
        </a:p>
      </dgm:t>
    </dgm:pt>
    <dgm:pt modelId="{D414D891-E397-4B33-B67F-EE7B8EED5EA8}">
      <dgm:prSet/>
      <dgm:spPr/>
      <dgm:t>
        <a:bodyPr/>
        <a:lstStyle/>
        <a:p>
          <a:endParaRPr lang="es-ES" dirty="0"/>
        </a:p>
      </dgm:t>
    </dgm:pt>
    <dgm:pt modelId="{28D5D96A-CA63-458C-92EB-76ABC518750A}" type="parTrans" cxnId="{43FB31C5-AEC8-44B9-868F-910A224E0A4C}">
      <dgm:prSet/>
      <dgm:spPr/>
      <dgm:t>
        <a:bodyPr/>
        <a:lstStyle/>
        <a:p>
          <a:endParaRPr lang="es-ES"/>
        </a:p>
      </dgm:t>
    </dgm:pt>
    <dgm:pt modelId="{F956F6D6-2B30-4415-BDB8-9E46A0219C62}" type="sibTrans" cxnId="{43FB31C5-AEC8-44B9-868F-910A224E0A4C}">
      <dgm:prSet/>
      <dgm:spPr/>
      <dgm:t>
        <a:bodyPr/>
        <a:lstStyle/>
        <a:p>
          <a:endParaRPr lang="es-ES"/>
        </a:p>
      </dgm:t>
    </dgm:pt>
    <dgm:pt modelId="{93D5F645-C59C-4759-A8A0-FA9A41C208EF}" type="pres">
      <dgm:prSet presAssocID="{C1E0A5D8-3E59-4B05-806C-A74E6117D43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3DCEC7B-BDB2-4048-8391-6DDAA9913AAC}" type="pres">
      <dgm:prSet presAssocID="{C1E0A5D8-3E59-4B05-806C-A74E6117D432}" presName="dummyMaxCanvas" presStyleCnt="0">
        <dgm:presLayoutVars/>
      </dgm:prSet>
      <dgm:spPr/>
    </dgm:pt>
    <dgm:pt modelId="{4767B1D4-1759-455D-9AF9-01752676DF3F}" type="pres">
      <dgm:prSet presAssocID="{C1E0A5D8-3E59-4B05-806C-A74E6117D432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14094DB-6408-4AE2-9D96-476530768437}" type="pres">
      <dgm:prSet presAssocID="{C1E0A5D8-3E59-4B05-806C-A74E6117D432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25C03CD-83B9-4E96-AE8C-BA60E7DCD714}" type="pres">
      <dgm:prSet presAssocID="{C1E0A5D8-3E59-4B05-806C-A74E6117D432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580932-04E0-46C3-8E9F-53D88499DA10}" type="pres">
      <dgm:prSet presAssocID="{C1E0A5D8-3E59-4B05-806C-A74E6117D432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F36DCF7-E4BD-4091-9D44-3E3300F90973}" type="pres">
      <dgm:prSet presAssocID="{C1E0A5D8-3E59-4B05-806C-A74E6117D432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76474C-FBA6-4FA7-B384-919CE5EC4C32}" type="pres">
      <dgm:prSet presAssocID="{C1E0A5D8-3E59-4B05-806C-A74E6117D432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F349926-CA4B-445E-AA42-4EE267E332F1}" type="pres">
      <dgm:prSet presAssocID="{C1E0A5D8-3E59-4B05-806C-A74E6117D432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14ED26F-75E0-4A9A-9D03-7F44917FF604}" type="pres">
      <dgm:prSet presAssocID="{C1E0A5D8-3E59-4B05-806C-A74E6117D432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2827CF7-7257-45A0-8B7E-540FBA3AD4E6}" type="pres">
      <dgm:prSet presAssocID="{C1E0A5D8-3E59-4B05-806C-A74E6117D432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4CCDB68-47D5-4139-81D1-9A441CB77175}" type="pres">
      <dgm:prSet presAssocID="{C1E0A5D8-3E59-4B05-806C-A74E6117D432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6936FE-0FF6-4FB2-8DC8-2694E61C0461}" type="pres">
      <dgm:prSet presAssocID="{C1E0A5D8-3E59-4B05-806C-A74E6117D432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4F18D1-E2A3-4CD6-84D3-967B9AAAA447}" type="pres">
      <dgm:prSet presAssocID="{C1E0A5D8-3E59-4B05-806C-A74E6117D432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34262B8-1CA1-4876-AED8-DC26A87262DD}" type="pres">
      <dgm:prSet presAssocID="{C1E0A5D8-3E59-4B05-806C-A74E6117D432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19BF6E2-0C1B-4FAE-A087-DF86377FED30}" type="pres">
      <dgm:prSet presAssocID="{C1E0A5D8-3E59-4B05-806C-A74E6117D432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8A56224-D910-4E68-B093-EC98C1BD07C4}" type="presOf" srcId="{8C56D951-1943-4566-97E1-F2E39C569C17}" destId="{74CCDB68-47D5-4139-81D1-9A441CB77175}" srcOrd="1" destOrd="0" presId="urn:microsoft.com/office/officeart/2005/8/layout/vProcess5"/>
    <dgm:cxn modelId="{43FB31C5-AEC8-44B9-868F-910A224E0A4C}" srcId="{C1E0A5D8-3E59-4B05-806C-A74E6117D432}" destId="{D414D891-E397-4B33-B67F-EE7B8EED5EA8}" srcOrd="5" destOrd="0" parTransId="{28D5D96A-CA63-458C-92EB-76ABC518750A}" sibTransId="{F956F6D6-2B30-4415-BDB8-9E46A0219C62}"/>
    <dgm:cxn modelId="{C5194685-47BD-4531-945F-338949679CAE}" srcId="{C1E0A5D8-3E59-4B05-806C-A74E6117D432}" destId="{3EE416D5-AB23-4CAD-91E4-239CC600A2CD}" srcOrd="3" destOrd="0" parTransId="{E2A05543-4EFF-4608-9F1D-39C205CC5258}" sibTransId="{F800C858-AF2F-4731-B00E-1D90C34C65CD}"/>
    <dgm:cxn modelId="{24158B2D-15FD-4838-8000-A94DDCCE14DA}" srcId="{C1E0A5D8-3E59-4B05-806C-A74E6117D432}" destId="{FB5BF13E-4F63-40FF-AC20-00F1AA65ABF4}" srcOrd="4" destOrd="0" parTransId="{CA5FFFE3-A192-43D3-9D55-767AB519AA7F}" sibTransId="{DEF377E0-20E0-4A48-BCAA-8CEBAE17178D}"/>
    <dgm:cxn modelId="{AF974177-3688-465B-88F1-FFAAC33CCDDB}" type="presOf" srcId="{62219D5D-5EA6-4122-B752-E859EF0F1E6D}" destId="{F25C03CD-83B9-4E96-AE8C-BA60E7DCD714}" srcOrd="0" destOrd="0" presId="urn:microsoft.com/office/officeart/2005/8/layout/vProcess5"/>
    <dgm:cxn modelId="{0B276320-CFF2-4686-BFF1-A3B99CEB239A}" type="presOf" srcId="{3EE416D5-AB23-4CAD-91E4-239CC600A2CD}" destId="{39580932-04E0-46C3-8E9F-53D88499DA10}" srcOrd="0" destOrd="0" presId="urn:microsoft.com/office/officeart/2005/8/layout/vProcess5"/>
    <dgm:cxn modelId="{105F2A2F-88E7-4532-B0C5-098E8E77FCA8}" type="presOf" srcId="{41FC5673-D13A-4735-9048-5C1B9EF2F9A1}" destId="{0976474C-FBA6-4FA7-B384-919CE5EC4C32}" srcOrd="0" destOrd="0" presId="urn:microsoft.com/office/officeart/2005/8/layout/vProcess5"/>
    <dgm:cxn modelId="{77C737AA-FE50-4CB0-9D84-CFF8A2DBFB63}" type="presOf" srcId="{78860158-BEFE-4B51-B8B8-2A1E5D564D74}" destId="{FB6936FE-0FF6-4FB2-8DC8-2694E61C0461}" srcOrd="1" destOrd="0" presId="urn:microsoft.com/office/officeart/2005/8/layout/vProcess5"/>
    <dgm:cxn modelId="{7CC2E1A1-8BDB-4CC8-A35D-384524AFC314}" type="presOf" srcId="{CEBCE60B-18BE-4D0B-BD39-791598592F6A}" destId="{BF349926-CA4B-445E-AA42-4EE267E332F1}" srcOrd="0" destOrd="0" presId="urn:microsoft.com/office/officeart/2005/8/layout/vProcess5"/>
    <dgm:cxn modelId="{8CA28EF6-65C3-4FCD-895B-FB154E6B345F}" type="presOf" srcId="{62219D5D-5EA6-4122-B752-E859EF0F1E6D}" destId="{854F18D1-E2A3-4CD6-84D3-967B9AAAA447}" srcOrd="1" destOrd="0" presId="urn:microsoft.com/office/officeart/2005/8/layout/vProcess5"/>
    <dgm:cxn modelId="{A91C5FF9-925D-40B5-97C4-AA7E4BDD6A55}" type="presOf" srcId="{C1E0A5D8-3E59-4B05-806C-A74E6117D432}" destId="{93D5F645-C59C-4759-A8A0-FA9A41C208EF}" srcOrd="0" destOrd="0" presId="urn:microsoft.com/office/officeart/2005/8/layout/vProcess5"/>
    <dgm:cxn modelId="{12757FFD-B6C2-418E-BA58-A9C41B1CE491}" srcId="{C1E0A5D8-3E59-4B05-806C-A74E6117D432}" destId="{8C56D951-1943-4566-97E1-F2E39C569C17}" srcOrd="0" destOrd="0" parTransId="{2D577602-92E0-4884-916B-EFE956330F17}" sibTransId="{41FC5673-D13A-4735-9048-5C1B9EF2F9A1}"/>
    <dgm:cxn modelId="{67EC4459-FF65-41E9-AE0B-9AA83462E197}" srcId="{C1E0A5D8-3E59-4B05-806C-A74E6117D432}" destId="{62219D5D-5EA6-4122-B752-E859EF0F1E6D}" srcOrd="2" destOrd="0" parTransId="{940C689B-A845-4DB5-A40A-8B98613A038C}" sibTransId="{C9E26CCE-F516-40C2-858E-40E13ACC2CF0}"/>
    <dgm:cxn modelId="{F815F07C-6A00-4257-9799-24925732CEB4}" type="presOf" srcId="{3EE416D5-AB23-4CAD-91E4-239CC600A2CD}" destId="{C34262B8-1CA1-4876-AED8-DC26A87262DD}" srcOrd="1" destOrd="0" presId="urn:microsoft.com/office/officeart/2005/8/layout/vProcess5"/>
    <dgm:cxn modelId="{2D7AA22B-759E-44A9-9C72-7D29E787CB64}" srcId="{C1E0A5D8-3E59-4B05-806C-A74E6117D432}" destId="{78860158-BEFE-4B51-B8B8-2A1E5D564D74}" srcOrd="1" destOrd="0" parTransId="{D48757D5-4279-404A-9521-EA3D988745A0}" sibTransId="{CEBCE60B-18BE-4D0B-BD39-791598592F6A}"/>
    <dgm:cxn modelId="{E1B337A1-6388-4E4B-B56F-BA91B2ED0D8D}" type="presOf" srcId="{F800C858-AF2F-4731-B00E-1D90C34C65CD}" destId="{22827CF7-7257-45A0-8B7E-540FBA3AD4E6}" srcOrd="0" destOrd="0" presId="urn:microsoft.com/office/officeart/2005/8/layout/vProcess5"/>
    <dgm:cxn modelId="{58C8DCA4-451B-4DBC-BCDB-2C453828D9A4}" type="presOf" srcId="{FB5BF13E-4F63-40FF-AC20-00F1AA65ABF4}" destId="{A19BF6E2-0C1B-4FAE-A087-DF86377FED30}" srcOrd="1" destOrd="0" presId="urn:microsoft.com/office/officeart/2005/8/layout/vProcess5"/>
    <dgm:cxn modelId="{DD03589F-32AE-4A51-8DE7-F47C05486B37}" type="presOf" srcId="{FB5BF13E-4F63-40FF-AC20-00F1AA65ABF4}" destId="{3F36DCF7-E4BD-4091-9D44-3E3300F90973}" srcOrd="0" destOrd="0" presId="urn:microsoft.com/office/officeart/2005/8/layout/vProcess5"/>
    <dgm:cxn modelId="{F5090581-E91C-4539-85DD-28F2A6C429C4}" type="presOf" srcId="{78860158-BEFE-4B51-B8B8-2A1E5D564D74}" destId="{214094DB-6408-4AE2-9D96-476530768437}" srcOrd="0" destOrd="0" presId="urn:microsoft.com/office/officeart/2005/8/layout/vProcess5"/>
    <dgm:cxn modelId="{B1CF3035-94E8-4B49-8014-2FDCEFACFFC2}" type="presOf" srcId="{C9E26CCE-F516-40C2-858E-40E13ACC2CF0}" destId="{A14ED26F-75E0-4A9A-9D03-7F44917FF604}" srcOrd="0" destOrd="0" presId="urn:microsoft.com/office/officeart/2005/8/layout/vProcess5"/>
    <dgm:cxn modelId="{44A61AD5-C71E-4456-B7E4-0FA2D2297F89}" type="presOf" srcId="{8C56D951-1943-4566-97E1-F2E39C569C17}" destId="{4767B1D4-1759-455D-9AF9-01752676DF3F}" srcOrd="0" destOrd="0" presId="urn:microsoft.com/office/officeart/2005/8/layout/vProcess5"/>
    <dgm:cxn modelId="{3167E7F7-61B8-4D9F-89A1-22E04976844C}" type="presParOf" srcId="{93D5F645-C59C-4759-A8A0-FA9A41C208EF}" destId="{D3DCEC7B-BDB2-4048-8391-6DDAA9913AAC}" srcOrd="0" destOrd="0" presId="urn:microsoft.com/office/officeart/2005/8/layout/vProcess5"/>
    <dgm:cxn modelId="{25E2F107-DB37-46B1-A5A8-7F8FF758DFBF}" type="presParOf" srcId="{93D5F645-C59C-4759-A8A0-FA9A41C208EF}" destId="{4767B1D4-1759-455D-9AF9-01752676DF3F}" srcOrd="1" destOrd="0" presId="urn:microsoft.com/office/officeart/2005/8/layout/vProcess5"/>
    <dgm:cxn modelId="{D0B199A1-B1A0-4884-A04B-1B98E916CDCB}" type="presParOf" srcId="{93D5F645-C59C-4759-A8A0-FA9A41C208EF}" destId="{214094DB-6408-4AE2-9D96-476530768437}" srcOrd="2" destOrd="0" presId="urn:microsoft.com/office/officeart/2005/8/layout/vProcess5"/>
    <dgm:cxn modelId="{DDB6292E-48E1-41F2-BBCB-319D81074A7C}" type="presParOf" srcId="{93D5F645-C59C-4759-A8A0-FA9A41C208EF}" destId="{F25C03CD-83B9-4E96-AE8C-BA60E7DCD714}" srcOrd="3" destOrd="0" presId="urn:microsoft.com/office/officeart/2005/8/layout/vProcess5"/>
    <dgm:cxn modelId="{523B0E0A-D291-4A0A-80BC-71456C079D9D}" type="presParOf" srcId="{93D5F645-C59C-4759-A8A0-FA9A41C208EF}" destId="{39580932-04E0-46C3-8E9F-53D88499DA10}" srcOrd="4" destOrd="0" presId="urn:microsoft.com/office/officeart/2005/8/layout/vProcess5"/>
    <dgm:cxn modelId="{42CB76B7-207B-4AED-9840-4654E56E7C6B}" type="presParOf" srcId="{93D5F645-C59C-4759-A8A0-FA9A41C208EF}" destId="{3F36DCF7-E4BD-4091-9D44-3E3300F90973}" srcOrd="5" destOrd="0" presId="urn:microsoft.com/office/officeart/2005/8/layout/vProcess5"/>
    <dgm:cxn modelId="{FBE8FAB1-33BB-4A87-BCBB-B176FD2E18FF}" type="presParOf" srcId="{93D5F645-C59C-4759-A8A0-FA9A41C208EF}" destId="{0976474C-FBA6-4FA7-B384-919CE5EC4C32}" srcOrd="6" destOrd="0" presId="urn:microsoft.com/office/officeart/2005/8/layout/vProcess5"/>
    <dgm:cxn modelId="{8ED0E0FD-3872-4A75-95EA-2ACC52C72749}" type="presParOf" srcId="{93D5F645-C59C-4759-A8A0-FA9A41C208EF}" destId="{BF349926-CA4B-445E-AA42-4EE267E332F1}" srcOrd="7" destOrd="0" presId="urn:microsoft.com/office/officeart/2005/8/layout/vProcess5"/>
    <dgm:cxn modelId="{FA7F9CF3-8572-4616-BE12-D689777F88EE}" type="presParOf" srcId="{93D5F645-C59C-4759-A8A0-FA9A41C208EF}" destId="{A14ED26F-75E0-4A9A-9D03-7F44917FF604}" srcOrd="8" destOrd="0" presId="urn:microsoft.com/office/officeart/2005/8/layout/vProcess5"/>
    <dgm:cxn modelId="{96F2E9A9-4211-40AD-AA47-E1BC6860F8BC}" type="presParOf" srcId="{93D5F645-C59C-4759-A8A0-FA9A41C208EF}" destId="{22827CF7-7257-45A0-8B7E-540FBA3AD4E6}" srcOrd="9" destOrd="0" presId="urn:microsoft.com/office/officeart/2005/8/layout/vProcess5"/>
    <dgm:cxn modelId="{44DDFAC7-FFE3-4285-9338-A73539162340}" type="presParOf" srcId="{93D5F645-C59C-4759-A8A0-FA9A41C208EF}" destId="{74CCDB68-47D5-4139-81D1-9A441CB77175}" srcOrd="10" destOrd="0" presId="urn:microsoft.com/office/officeart/2005/8/layout/vProcess5"/>
    <dgm:cxn modelId="{DFF2C64A-884D-46F6-AACC-889107BA6040}" type="presParOf" srcId="{93D5F645-C59C-4759-A8A0-FA9A41C208EF}" destId="{FB6936FE-0FF6-4FB2-8DC8-2694E61C0461}" srcOrd="11" destOrd="0" presId="urn:microsoft.com/office/officeart/2005/8/layout/vProcess5"/>
    <dgm:cxn modelId="{FF02DF35-E9A9-4AA6-8CAD-988556F277FC}" type="presParOf" srcId="{93D5F645-C59C-4759-A8A0-FA9A41C208EF}" destId="{854F18D1-E2A3-4CD6-84D3-967B9AAAA447}" srcOrd="12" destOrd="0" presId="urn:microsoft.com/office/officeart/2005/8/layout/vProcess5"/>
    <dgm:cxn modelId="{B692C27B-28D8-49B1-A452-5B17045D2ECB}" type="presParOf" srcId="{93D5F645-C59C-4759-A8A0-FA9A41C208EF}" destId="{C34262B8-1CA1-4876-AED8-DC26A87262DD}" srcOrd="13" destOrd="0" presId="urn:microsoft.com/office/officeart/2005/8/layout/vProcess5"/>
    <dgm:cxn modelId="{7BABA62C-C902-48B9-9699-589031407BD4}" type="presParOf" srcId="{93D5F645-C59C-4759-A8A0-FA9A41C208EF}" destId="{A19BF6E2-0C1B-4FAE-A087-DF86377FED3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126F0CA-1CBD-4AAA-BDCB-D29AF6839B4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F6596E9-BB63-4631-A18F-C93B7C4004A8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En todas las fases, etapas y actividades del proyecto hay múltiples medidas e indicadores.</a:t>
          </a:r>
          <a:endParaRPr lang="es-ES" dirty="0">
            <a:solidFill>
              <a:schemeClr val="tx1"/>
            </a:solidFill>
          </a:endParaRPr>
        </a:p>
      </dgm:t>
    </dgm:pt>
    <dgm:pt modelId="{E3CAF2EC-493B-4CB6-9F69-CEFC6F322ADE}" type="parTrans" cxnId="{D07CD547-F414-4197-8C8E-F66363C1BBC5}">
      <dgm:prSet/>
      <dgm:spPr/>
      <dgm:t>
        <a:bodyPr/>
        <a:lstStyle/>
        <a:p>
          <a:endParaRPr lang="es-ES"/>
        </a:p>
      </dgm:t>
    </dgm:pt>
    <dgm:pt modelId="{B044F857-7CEC-40B8-B26A-00490512385A}" type="sibTrans" cxnId="{D07CD547-F414-4197-8C8E-F66363C1BBC5}">
      <dgm:prSet/>
      <dgm:spPr/>
      <dgm:t>
        <a:bodyPr/>
        <a:lstStyle/>
        <a:p>
          <a:endParaRPr lang="es-ES"/>
        </a:p>
      </dgm:t>
    </dgm:pt>
    <dgm:pt modelId="{D15A8454-ED84-4196-B7A6-81C346F9914D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Es responsabilidad del Gerente del Proyecto escoger las más apropiadas para el proyecto y la organización.</a:t>
          </a:r>
          <a:endParaRPr lang="es-ES" dirty="0">
            <a:solidFill>
              <a:schemeClr val="tx1"/>
            </a:solidFill>
          </a:endParaRPr>
        </a:p>
      </dgm:t>
    </dgm:pt>
    <dgm:pt modelId="{7A108D2F-6C43-4BAD-BE31-1E3F75AAADB5}" type="parTrans" cxnId="{7A31506F-9F1C-4077-9B38-E4871C0D5201}">
      <dgm:prSet/>
      <dgm:spPr/>
      <dgm:t>
        <a:bodyPr/>
        <a:lstStyle/>
        <a:p>
          <a:endParaRPr lang="es-ES"/>
        </a:p>
      </dgm:t>
    </dgm:pt>
    <dgm:pt modelId="{909CB56C-2A7D-4F7F-A8DD-10EDE38BF1BF}" type="sibTrans" cxnId="{7A31506F-9F1C-4077-9B38-E4871C0D5201}">
      <dgm:prSet/>
      <dgm:spPr/>
      <dgm:t>
        <a:bodyPr/>
        <a:lstStyle/>
        <a:p>
          <a:endParaRPr lang="es-ES"/>
        </a:p>
      </dgm:t>
    </dgm:pt>
    <dgm:pt modelId="{BCDFA267-A9BC-4D66-9747-6CBE5ECDF234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Se debe realizar análisis y gestión sobre cada métrica seleccionada.</a:t>
          </a:r>
          <a:endParaRPr lang="es-ES" dirty="0">
            <a:solidFill>
              <a:schemeClr val="tx1"/>
            </a:solidFill>
          </a:endParaRPr>
        </a:p>
      </dgm:t>
    </dgm:pt>
    <dgm:pt modelId="{ACADDE43-948E-4360-9D06-E95AA6381278}" type="parTrans" cxnId="{BA8C4ECA-DD77-4D7C-8980-A5E475DC3D6A}">
      <dgm:prSet/>
      <dgm:spPr/>
      <dgm:t>
        <a:bodyPr/>
        <a:lstStyle/>
        <a:p>
          <a:endParaRPr lang="es-ES"/>
        </a:p>
      </dgm:t>
    </dgm:pt>
    <dgm:pt modelId="{F1190B03-FD22-4172-8E45-9E5108E257B1}" type="sibTrans" cxnId="{BA8C4ECA-DD77-4D7C-8980-A5E475DC3D6A}">
      <dgm:prSet/>
      <dgm:spPr/>
      <dgm:t>
        <a:bodyPr/>
        <a:lstStyle/>
        <a:p>
          <a:endParaRPr lang="es-ES"/>
        </a:p>
      </dgm:t>
    </dgm:pt>
    <dgm:pt modelId="{55531170-AC69-473C-B8C1-7CEC086F0E5E}" type="pres">
      <dgm:prSet presAssocID="{8126F0CA-1CBD-4AAA-BDCB-D29AF6839B4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B7BC02D-5FDB-4F8D-B5C2-2F3022D420BA}" type="pres">
      <dgm:prSet presAssocID="{8126F0CA-1CBD-4AAA-BDCB-D29AF6839B4B}" presName="bkgdShp" presStyleLbl="alignAccFollowNode1" presStyleIdx="0" presStyleCnt="1"/>
      <dgm:spPr/>
    </dgm:pt>
    <dgm:pt modelId="{EB39F15F-C1E1-4CBA-B53A-A584B1603102}" type="pres">
      <dgm:prSet presAssocID="{8126F0CA-1CBD-4AAA-BDCB-D29AF6839B4B}" presName="linComp" presStyleCnt="0"/>
      <dgm:spPr/>
    </dgm:pt>
    <dgm:pt modelId="{3755807E-F50F-4EA5-A697-4C033EFB821A}" type="pres">
      <dgm:prSet presAssocID="{CF6596E9-BB63-4631-A18F-C93B7C4004A8}" presName="compNode" presStyleCnt="0"/>
      <dgm:spPr/>
    </dgm:pt>
    <dgm:pt modelId="{9BB3FF8E-3FB4-42CE-A844-00F7E96A4B35}" type="pres">
      <dgm:prSet presAssocID="{CF6596E9-BB63-4631-A18F-C93B7C4004A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FC06C37-DF3B-4D7F-9434-EB534C637C95}" type="pres">
      <dgm:prSet presAssocID="{CF6596E9-BB63-4631-A18F-C93B7C4004A8}" presName="invisiNode" presStyleLbl="node1" presStyleIdx="0" presStyleCnt="3"/>
      <dgm:spPr/>
    </dgm:pt>
    <dgm:pt modelId="{E11DA5BE-CE2D-4413-AB56-DCF5A723761D}" type="pres">
      <dgm:prSet presAssocID="{CF6596E9-BB63-4631-A18F-C93B7C4004A8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724CA11-5D40-4FED-BD61-07CF5DD9228A}" type="pres">
      <dgm:prSet presAssocID="{B044F857-7CEC-40B8-B26A-00490512385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77D77149-3D3A-4D41-830C-A1D40FA196F9}" type="pres">
      <dgm:prSet presAssocID="{D15A8454-ED84-4196-B7A6-81C346F9914D}" presName="compNode" presStyleCnt="0"/>
      <dgm:spPr/>
    </dgm:pt>
    <dgm:pt modelId="{4D1109A5-29DE-42AE-91C4-FE95E4FEC18E}" type="pres">
      <dgm:prSet presAssocID="{D15A8454-ED84-4196-B7A6-81C346F9914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923526A-4721-4AAE-84E3-A68E42936E7E}" type="pres">
      <dgm:prSet presAssocID="{D15A8454-ED84-4196-B7A6-81C346F9914D}" presName="invisiNode" presStyleLbl="node1" presStyleIdx="1" presStyleCnt="3"/>
      <dgm:spPr/>
    </dgm:pt>
    <dgm:pt modelId="{FAEEA063-4DAE-434D-8A56-BBB225557EA2}" type="pres">
      <dgm:prSet presAssocID="{D15A8454-ED84-4196-B7A6-81C346F9914D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1AC1292-46BE-470A-A086-C57D737227D3}" type="pres">
      <dgm:prSet presAssocID="{909CB56C-2A7D-4F7F-A8DD-10EDE38BF1BF}" presName="sibTrans" presStyleLbl="sibTrans2D1" presStyleIdx="0" presStyleCnt="0"/>
      <dgm:spPr/>
      <dgm:t>
        <a:bodyPr/>
        <a:lstStyle/>
        <a:p>
          <a:endParaRPr lang="es-ES"/>
        </a:p>
      </dgm:t>
    </dgm:pt>
    <dgm:pt modelId="{3742FD39-30B7-4085-97D0-E3233B1CD1C4}" type="pres">
      <dgm:prSet presAssocID="{BCDFA267-A9BC-4D66-9747-6CBE5ECDF234}" presName="compNode" presStyleCnt="0"/>
      <dgm:spPr/>
    </dgm:pt>
    <dgm:pt modelId="{636F0A15-1868-4205-9E05-CF92070587F1}" type="pres">
      <dgm:prSet presAssocID="{BCDFA267-A9BC-4D66-9747-6CBE5ECDF23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0D3876-958F-4CD3-B4F3-6EFA6DAE4AEA}" type="pres">
      <dgm:prSet presAssocID="{BCDFA267-A9BC-4D66-9747-6CBE5ECDF234}" presName="invisiNode" presStyleLbl="node1" presStyleIdx="2" presStyleCnt="3"/>
      <dgm:spPr/>
    </dgm:pt>
    <dgm:pt modelId="{2276589E-9FE6-471B-868F-8874D4644D08}" type="pres">
      <dgm:prSet presAssocID="{BCDFA267-A9BC-4D66-9747-6CBE5ECDF234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BA8C4ECA-DD77-4D7C-8980-A5E475DC3D6A}" srcId="{8126F0CA-1CBD-4AAA-BDCB-D29AF6839B4B}" destId="{BCDFA267-A9BC-4D66-9747-6CBE5ECDF234}" srcOrd="2" destOrd="0" parTransId="{ACADDE43-948E-4360-9D06-E95AA6381278}" sibTransId="{F1190B03-FD22-4172-8E45-9E5108E257B1}"/>
    <dgm:cxn modelId="{8C2A14FC-4EFD-42D4-9284-EA3740EB2933}" type="presOf" srcId="{BCDFA267-A9BC-4D66-9747-6CBE5ECDF234}" destId="{636F0A15-1868-4205-9E05-CF92070587F1}" srcOrd="0" destOrd="0" presId="urn:microsoft.com/office/officeart/2005/8/layout/pList2"/>
    <dgm:cxn modelId="{8C82535D-A482-450D-B193-9A2E14D9DC9D}" type="presOf" srcId="{CF6596E9-BB63-4631-A18F-C93B7C4004A8}" destId="{9BB3FF8E-3FB4-42CE-A844-00F7E96A4B35}" srcOrd="0" destOrd="0" presId="urn:microsoft.com/office/officeart/2005/8/layout/pList2"/>
    <dgm:cxn modelId="{D07CD547-F414-4197-8C8E-F66363C1BBC5}" srcId="{8126F0CA-1CBD-4AAA-BDCB-D29AF6839B4B}" destId="{CF6596E9-BB63-4631-A18F-C93B7C4004A8}" srcOrd="0" destOrd="0" parTransId="{E3CAF2EC-493B-4CB6-9F69-CEFC6F322ADE}" sibTransId="{B044F857-7CEC-40B8-B26A-00490512385A}"/>
    <dgm:cxn modelId="{7A31506F-9F1C-4077-9B38-E4871C0D5201}" srcId="{8126F0CA-1CBD-4AAA-BDCB-D29AF6839B4B}" destId="{D15A8454-ED84-4196-B7A6-81C346F9914D}" srcOrd="1" destOrd="0" parTransId="{7A108D2F-6C43-4BAD-BE31-1E3F75AAADB5}" sibTransId="{909CB56C-2A7D-4F7F-A8DD-10EDE38BF1BF}"/>
    <dgm:cxn modelId="{E0472B35-5885-4E5C-9815-FE356A331587}" type="presOf" srcId="{909CB56C-2A7D-4F7F-A8DD-10EDE38BF1BF}" destId="{31AC1292-46BE-470A-A086-C57D737227D3}" srcOrd="0" destOrd="0" presId="urn:microsoft.com/office/officeart/2005/8/layout/pList2"/>
    <dgm:cxn modelId="{2103B92B-CAC7-4200-8294-2CCC0A9ED675}" type="presOf" srcId="{D15A8454-ED84-4196-B7A6-81C346F9914D}" destId="{4D1109A5-29DE-42AE-91C4-FE95E4FEC18E}" srcOrd="0" destOrd="0" presId="urn:microsoft.com/office/officeart/2005/8/layout/pList2"/>
    <dgm:cxn modelId="{EB885B85-12FD-4EA2-B84C-18F1CA958B9B}" type="presOf" srcId="{8126F0CA-1CBD-4AAA-BDCB-D29AF6839B4B}" destId="{55531170-AC69-473C-B8C1-7CEC086F0E5E}" srcOrd="0" destOrd="0" presId="urn:microsoft.com/office/officeart/2005/8/layout/pList2"/>
    <dgm:cxn modelId="{781E14CD-6C56-4504-BD7D-23805BC17823}" type="presOf" srcId="{B044F857-7CEC-40B8-B26A-00490512385A}" destId="{7724CA11-5D40-4FED-BD61-07CF5DD9228A}" srcOrd="0" destOrd="0" presId="urn:microsoft.com/office/officeart/2005/8/layout/pList2"/>
    <dgm:cxn modelId="{F2655116-3893-4566-927E-A4013CE082D5}" type="presParOf" srcId="{55531170-AC69-473C-B8C1-7CEC086F0E5E}" destId="{7B7BC02D-5FDB-4F8D-B5C2-2F3022D420BA}" srcOrd="0" destOrd="0" presId="urn:microsoft.com/office/officeart/2005/8/layout/pList2"/>
    <dgm:cxn modelId="{85FF288C-CA07-487A-9869-0E450C35090C}" type="presParOf" srcId="{55531170-AC69-473C-B8C1-7CEC086F0E5E}" destId="{EB39F15F-C1E1-4CBA-B53A-A584B1603102}" srcOrd="1" destOrd="0" presId="urn:microsoft.com/office/officeart/2005/8/layout/pList2"/>
    <dgm:cxn modelId="{2ADF9AB4-ADCB-42CF-92BC-8A20D8B37F58}" type="presParOf" srcId="{EB39F15F-C1E1-4CBA-B53A-A584B1603102}" destId="{3755807E-F50F-4EA5-A697-4C033EFB821A}" srcOrd="0" destOrd="0" presId="urn:microsoft.com/office/officeart/2005/8/layout/pList2"/>
    <dgm:cxn modelId="{677CAB18-342A-42AC-9A4C-576316372E46}" type="presParOf" srcId="{3755807E-F50F-4EA5-A697-4C033EFB821A}" destId="{9BB3FF8E-3FB4-42CE-A844-00F7E96A4B35}" srcOrd="0" destOrd="0" presId="urn:microsoft.com/office/officeart/2005/8/layout/pList2"/>
    <dgm:cxn modelId="{E32E6ACA-1344-4FDA-BD87-39B505A04C51}" type="presParOf" srcId="{3755807E-F50F-4EA5-A697-4C033EFB821A}" destId="{FFC06C37-DF3B-4D7F-9434-EB534C637C95}" srcOrd="1" destOrd="0" presId="urn:microsoft.com/office/officeart/2005/8/layout/pList2"/>
    <dgm:cxn modelId="{1F97FBC0-D2DD-4534-9E3A-E4869FDEF8A0}" type="presParOf" srcId="{3755807E-F50F-4EA5-A697-4C033EFB821A}" destId="{E11DA5BE-CE2D-4413-AB56-DCF5A723761D}" srcOrd="2" destOrd="0" presId="urn:microsoft.com/office/officeart/2005/8/layout/pList2"/>
    <dgm:cxn modelId="{80C457B6-6502-41F3-8321-B8309A8026BD}" type="presParOf" srcId="{EB39F15F-C1E1-4CBA-B53A-A584B1603102}" destId="{7724CA11-5D40-4FED-BD61-07CF5DD9228A}" srcOrd="1" destOrd="0" presId="urn:microsoft.com/office/officeart/2005/8/layout/pList2"/>
    <dgm:cxn modelId="{F05A38D9-87DD-4F82-9FCE-7C529E728E1E}" type="presParOf" srcId="{EB39F15F-C1E1-4CBA-B53A-A584B1603102}" destId="{77D77149-3D3A-4D41-830C-A1D40FA196F9}" srcOrd="2" destOrd="0" presId="urn:microsoft.com/office/officeart/2005/8/layout/pList2"/>
    <dgm:cxn modelId="{E2E31C3A-E38F-4C0E-A415-285C19701755}" type="presParOf" srcId="{77D77149-3D3A-4D41-830C-A1D40FA196F9}" destId="{4D1109A5-29DE-42AE-91C4-FE95E4FEC18E}" srcOrd="0" destOrd="0" presId="urn:microsoft.com/office/officeart/2005/8/layout/pList2"/>
    <dgm:cxn modelId="{C757002B-1585-4576-B128-C037E9F9E2B1}" type="presParOf" srcId="{77D77149-3D3A-4D41-830C-A1D40FA196F9}" destId="{D923526A-4721-4AAE-84E3-A68E42936E7E}" srcOrd="1" destOrd="0" presId="urn:microsoft.com/office/officeart/2005/8/layout/pList2"/>
    <dgm:cxn modelId="{CEEDFD63-FA49-4802-BE54-2E2B2CDA87B7}" type="presParOf" srcId="{77D77149-3D3A-4D41-830C-A1D40FA196F9}" destId="{FAEEA063-4DAE-434D-8A56-BBB225557EA2}" srcOrd="2" destOrd="0" presId="urn:microsoft.com/office/officeart/2005/8/layout/pList2"/>
    <dgm:cxn modelId="{201D2DA4-7F78-46CB-8B95-3000417F6803}" type="presParOf" srcId="{EB39F15F-C1E1-4CBA-B53A-A584B1603102}" destId="{31AC1292-46BE-470A-A086-C57D737227D3}" srcOrd="3" destOrd="0" presId="urn:microsoft.com/office/officeart/2005/8/layout/pList2"/>
    <dgm:cxn modelId="{573A1AA4-DE0D-4B6E-9F8B-5699EC944E00}" type="presParOf" srcId="{EB39F15F-C1E1-4CBA-B53A-A584B1603102}" destId="{3742FD39-30B7-4085-97D0-E3233B1CD1C4}" srcOrd="4" destOrd="0" presId="urn:microsoft.com/office/officeart/2005/8/layout/pList2"/>
    <dgm:cxn modelId="{7E73650A-AE81-4BB6-B431-0016FB346D6A}" type="presParOf" srcId="{3742FD39-30B7-4085-97D0-E3233B1CD1C4}" destId="{636F0A15-1868-4205-9E05-CF92070587F1}" srcOrd="0" destOrd="0" presId="urn:microsoft.com/office/officeart/2005/8/layout/pList2"/>
    <dgm:cxn modelId="{D82424D8-0100-43C3-9755-DF03894C7730}" type="presParOf" srcId="{3742FD39-30B7-4085-97D0-E3233B1CD1C4}" destId="{650D3876-958F-4CD3-B4F3-6EFA6DAE4AEA}" srcOrd="1" destOrd="0" presId="urn:microsoft.com/office/officeart/2005/8/layout/pList2"/>
    <dgm:cxn modelId="{0FE2A1EE-744E-4D15-AAE2-F5ADE4109357}" type="presParOf" srcId="{3742FD39-30B7-4085-97D0-E3233B1CD1C4}" destId="{2276589E-9FE6-471B-868F-8874D4644D0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7FE6E-B02A-4C33-AC42-8A493393832C}" type="doc">
      <dgm:prSet loTypeId="urn:microsoft.com/office/officeart/2005/8/layout/pyramid4" loCatId="pyramid" qsTypeId="urn:microsoft.com/office/officeart/2005/8/quickstyle/3d7" qsCatId="3D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216061A6-FDE6-4D07-AA6F-FA78B520393F}">
      <dgm:prSet phldrT="[Texto]"/>
      <dgm:spPr>
        <a:solidFill>
          <a:schemeClr val="accent5">
            <a:lumMod val="90000"/>
          </a:schemeClr>
        </a:solidFill>
      </dgm:spPr>
      <dgm:t>
        <a:bodyPr/>
        <a:lstStyle/>
        <a:p>
          <a:r>
            <a:rPr lang="es-MX" dirty="0" smtClean="0"/>
            <a:t>Implicaciones Largo Plazo</a:t>
          </a:r>
          <a:endParaRPr lang="es-ES" dirty="0"/>
        </a:p>
      </dgm:t>
    </dgm:pt>
    <dgm:pt modelId="{68187A17-2DFE-45BD-AD81-4B988F7D5C3E}" type="parTrans" cxnId="{24187A21-92C1-479C-85F6-7E3A5812C571}">
      <dgm:prSet/>
      <dgm:spPr/>
      <dgm:t>
        <a:bodyPr/>
        <a:lstStyle/>
        <a:p>
          <a:endParaRPr lang="es-ES"/>
        </a:p>
      </dgm:t>
    </dgm:pt>
    <dgm:pt modelId="{6229EE0B-FD26-43C7-8E5A-40CD5EF35EE4}" type="sibTrans" cxnId="{24187A21-92C1-479C-85F6-7E3A5812C571}">
      <dgm:prSet/>
      <dgm:spPr/>
      <dgm:t>
        <a:bodyPr/>
        <a:lstStyle/>
        <a:p>
          <a:endParaRPr lang="es-ES"/>
        </a:p>
      </dgm:t>
    </dgm:pt>
    <dgm:pt modelId="{0A24AFBE-104D-404E-A395-D94AC2B852B4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MX" dirty="0" smtClean="0"/>
            <a:t>Estrategias de Largo Plazo</a:t>
          </a:r>
          <a:endParaRPr lang="es-ES" dirty="0"/>
        </a:p>
      </dgm:t>
    </dgm:pt>
    <dgm:pt modelId="{6634CEE4-A8A1-4F87-B3DE-FC64A278DCFB}" type="parTrans" cxnId="{2CCE08CB-3069-4171-AD3D-57F79161AB51}">
      <dgm:prSet/>
      <dgm:spPr/>
      <dgm:t>
        <a:bodyPr/>
        <a:lstStyle/>
        <a:p>
          <a:endParaRPr lang="es-ES"/>
        </a:p>
      </dgm:t>
    </dgm:pt>
    <dgm:pt modelId="{99AF92D2-5137-4939-B967-8797008A1635}" type="sibTrans" cxnId="{2CCE08CB-3069-4171-AD3D-57F79161AB51}">
      <dgm:prSet/>
      <dgm:spPr/>
      <dgm:t>
        <a:bodyPr/>
        <a:lstStyle/>
        <a:p>
          <a:endParaRPr lang="es-ES"/>
        </a:p>
      </dgm:t>
    </dgm:pt>
    <dgm:pt modelId="{4F13B915-6EB6-4032-AEDF-F2B094FF066F}">
      <dgm:prSet phldrT="[Texto]"/>
      <dgm:spPr>
        <a:solidFill>
          <a:srgbClr val="0070C0"/>
        </a:solidFill>
      </dgm:spPr>
      <dgm:t>
        <a:bodyPr/>
        <a:lstStyle/>
        <a:p>
          <a:r>
            <a:rPr lang="es-MX" dirty="0" smtClean="0"/>
            <a:t>Proyectos de la Organización</a:t>
          </a:r>
          <a:endParaRPr lang="es-ES" dirty="0"/>
        </a:p>
      </dgm:t>
    </dgm:pt>
    <dgm:pt modelId="{4BEE3C2E-C0D3-42A4-8E79-BD9B04765B64}" type="parTrans" cxnId="{DE8847E5-FEC5-42FF-BE3D-C4B72205CE0F}">
      <dgm:prSet/>
      <dgm:spPr/>
      <dgm:t>
        <a:bodyPr/>
        <a:lstStyle/>
        <a:p>
          <a:endParaRPr lang="es-ES"/>
        </a:p>
      </dgm:t>
    </dgm:pt>
    <dgm:pt modelId="{2B17B0F2-3A30-4DD8-B556-78D673CF1FA7}" type="sibTrans" cxnId="{DE8847E5-FEC5-42FF-BE3D-C4B72205CE0F}">
      <dgm:prSet/>
      <dgm:spPr/>
      <dgm:t>
        <a:bodyPr/>
        <a:lstStyle/>
        <a:p>
          <a:endParaRPr lang="es-ES"/>
        </a:p>
      </dgm:t>
    </dgm:pt>
    <dgm:pt modelId="{79A18C86-3E69-4B72-A190-6FCFDEEE31C6}">
      <dgm:prSet phldrT="[Texto]"/>
      <dgm:spPr>
        <a:solidFill>
          <a:srgbClr val="002060"/>
        </a:solidFill>
      </dgm:spPr>
      <dgm:t>
        <a:bodyPr/>
        <a:lstStyle/>
        <a:p>
          <a:r>
            <a:rPr lang="es-MX" dirty="0" smtClean="0">
              <a:solidFill>
                <a:schemeClr val="bg1"/>
              </a:solidFill>
            </a:rPr>
            <a:t>Contexto Organizacional</a:t>
          </a:r>
          <a:endParaRPr lang="es-ES" dirty="0">
            <a:solidFill>
              <a:schemeClr val="bg1"/>
            </a:solidFill>
          </a:endParaRPr>
        </a:p>
      </dgm:t>
    </dgm:pt>
    <dgm:pt modelId="{A1142BA2-CF68-4A5D-B5BA-9E70271DB801}" type="parTrans" cxnId="{5B2E2894-38A5-4C0D-92CF-71534494AF21}">
      <dgm:prSet/>
      <dgm:spPr/>
      <dgm:t>
        <a:bodyPr/>
        <a:lstStyle/>
        <a:p>
          <a:endParaRPr lang="es-ES"/>
        </a:p>
      </dgm:t>
    </dgm:pt>
    <dgm:pt modelId="{878EBEFA-CA15-4767-9B47-F7758D3D1D70}" type="sibTrans" cxnId="{5B2E2894-38A5-4C0D-92CF-71534494AF21}">
      <dgm:prSet/>
      <dgm:spPr/>
      <dgm:t>
        <a:bodyPr/>
        <a:lstStyle/>
        <a:p>
          <a:endParaRPr lang="es-ES"/>
        </a:p>
      </dgm:t>
    </dgm:pt>
    <dgm:pt modelId="{F618A63A-177A-4E03-9BD7-D4D6E73BD05B}" type="pres">
      <dgm:prSet presAssocID="{FE37FE6E-B02A-4C33-AC42-8A493393832C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7326A48-4C3C-4F47-A5E9-B8771DB20BF9}" type="pres">
      <dgm:prSet presAssocID="{FE37FE6E-B02A-4C33-AC42-8A493393832C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E7BF0C-2D2C-4A56-8231-B65DFDEBE562}" type="pres">
      <dgm:prSet presAssocID="{FE37FE6E-B02A-4C33-AC42-8A493393832C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B118AE9-CDB3-4901-908D-1235C8D5491E}" type="pres">
      <dgm:prSet presAssocID="{FE37FE6E-B02A-4C33-AC42-8A493393832C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2C94710-5DDA-427A-B33B-3A505A72EE3A}" type="pres">
      <dgm:prSet presAssocID="{FE37FE6E-B02A-4C33-AC42-8A493393832C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9393493-5510-448C-A20F-1A2878A1D754}" type="presOf" srcId="{0A24AFBE-104D-404E-A395-D94AC2B852B4}" destId="{D4E7BF0C-2D2C-4A56-8231-B65DFDEBE562}" srcOrd="0" destOrd="0" presId="urn:microsoft.com/office/officeart/2005/8/layout/pyramid4"/>
    <dgm:cxn modelId="{24187A21-92C1-479C-85F6-7E3A5812C571}" srcId="{FE37FE6E-B02A-4C33-AC42-8A493393832C}" destId="{216061A6-FDE6-4D07-AA6F-FA78B520393F}" srcOrd="0" destOrd="0" parTransId="{68187A17-2DFE-45BD-AD81-4B988F7D5C3E}" sibTransId="{6229EE0B-FD26-43C7-8E5A-40CD5EF35EE4}"/>
    <dgm:cxn modelId="{DE8847E5-FEC5-42FF-BE3D-C4B72205CE0F}" srcId="{FE37FE6E-B02A-4C33-AC42-8A493393832C}" destId="{4F13B915-6EB6-4032-AEDF-F2B094FF066F}" srcOrd="2" destOrd="0" parTransId="{4BEE3C2E-C0D3-42A4-8E79-BD9B04765B64}" sibTransId="{2B17B0F2-3A30-4DD8-B556-78D673CF1FA7}"/>
    <dgm:cxn modelId="{2CCE08CB-3069-4171-AD3D-57F79161AB51}" srcId="{FE37FE6E-B02A-4C33-AC42-8A493393832C}" destId="{0A24AFBE-104D-404E-A395-D94AC2B852B4}" srcOrd="1" destOrd="0" parTransId="{6634CEE4-A8A1-4F87-B3DE-FC64A278DCFB}" sibTransId="{99AF92D2-5137-4939-B967-8797008A1635}"/>
    <dgm:cxn modelId="{5B2E2894-38A5-4C0D-92CF-71534494AF21}" srcId="{FE37FE6E-B02A-4C33-AC42-8A493393832C}" destId="{79A18C86-3E69-4B72-A190-6FCFDEEE31C6}" srcOrd="3" destOrd="0" parTransId="{A1142BA2-CF68-4A5D-B5BA-9E70271DB801}" sibTransId="{878EBEFA-CA15-4767-9B47-F7758D3D1D70}"/>
    <dgm:cxn modelId="{5D25F1DA-E4E4-400E-8D07-0C1E5B129257}" type="presOf" srcId="{4F13B915-6EB6-4032-AEDF-F2B094FF066F}" destId="{2B118AE9-CDB3-4901-908D-1235C8D5491E}" srcOrd="0" destOrd="0" presId="urn:microsoft.com/office/officeart/2005/8/layout/pyramid4"/>
    <dgm:cxn modelId="{3F0A6B58-97B8-4A99-AC8D-E95E0781292A}" type="presOf" srcId="{79A18C86-3E69-4B72-A190-6FCFDEEE31C6}" destId="{62C94710-5DDA-427A-B33B-3A505A72EE3A}" srcOrd="0" destOrd="0" presId="urn:microsoft.com/office/officeart/2005/8/layout/pyramid4"/>
    <dgm:cxn modelId="{C0B57B21-9AEE-4BCD-A333-8A0A76971F61}" type="presOf" srcId="{216061A6-FDE6-4D07-AA6F-FA78B520393F}" destId="{D7326A48-4C3C-4F47-A5E9-B8771DB20BF9}" srcOrd="0" destOrd="0" presId="urn:microsoft.com/office/officeart/2005/8/layout/pyramid4"/>
    <dgm:cxn modelId="{DF4FD9B1-C4AB-4FEB-870F-4A2E9EBEB34A}" type="presOf" srcId="{FE37FE6E-B02A-4C33-AC42-8A493393832C}" destId="{F618A63A-177A-4E03-9BD7-D4D6E73BD05B}" srcOrd="0" destOrd="0" presId="urn:microsoft.com/office/officeart/2005/8/layout/pyramid4"/>
    <dgm:cxn modelId="{98D277CE-217B-4D04-8D43-9A9A8154F116}" type="presParOf" srcId="{F618A63A-177A-4E03-9BD7-D4D6E73BD05B}" destId="{D7326A48-4C3C-4F47-A5E9-B8771DB20BF9}" srcOrd="0" destOrd="0" presId="urn:microsoft.com/office/officeart/2005/8/layout/pyramid4"/>
    <dgm:cxn modelId="{46DE71B8-0746-4704-9E6F-D2457B97ED5E}" type="presParOf" srcId="{F618A63A-177A-4E03-9BD7-D4D6E73BD05B}" destId="{D4E7BF0C-2D2C-4A56-8231-B65DFDEBE562}" srcOrd="1" destOrd="0" presId="urn:microsoft.com/office/officeart/2005/8/layout/pyramid4"/>
    <dgm:cxn modelId="{BE90DF5A-E668-42F5-9201-FE785979FF04}" type="presParOf" srcId="{F618A63A-177A-4E03-9BD7-D4D6E73BD05B}" destId="{2B118AE9-CDB3-4901-908D-1235C8D5491E}" srcOrd="2" destOrd="0" presId="urn:microsoft.com/office/officeart/2005/8/layout/pyramid4"/>
    <dgm:cxn modelId="{158D380F-0E8C-46B3-86F4-348BFE6EE0C4}" type="presParOf" srcId="{F618A63A-177A-4E03-9BD7-D4D6E73BD05B}" destId="{62C94710-5DDA-427A-B33B-3A505A72EE3A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1AD662-7E0A-4BD5-AE8B-2BF8767995D0}" type="doc">
      <dgm:prSet loTypeId="urn:microsoft.com/office/officeart/2005/8/layout/gear1" loCatId="relationship" qsTypeId="urn:microsoft.com/office/officeart/2005/8/quickstyle/3d5" qsCatId="3D" csTypeId="urn:microsoft.com/office/officeart/2005/8/colors/colorful1" csCatId="colorful" phldr="1"/>
      <dgm:spPr/>
    </dgm:pt>
    <dgm:pt modelId="{D1386DEA-A58E-4CB6-89F6-373DBF9A6A39}">
      <dgm:prSet phldrT="[Texto]"/>
      <dgm:spPr/>
      <dgm:t>
        <a:bodyPr/>
        <a:lstStyle/>
        <a:p>
          <a:r>
            <a:rPr lang="es-MX" dirty="0" smtClean="0"/>
            <a:t>Éxito Organización</a:t>
          </a:r>
          <a:endParaRPr lang="es-ES" dirty="0"/>
        </a:p>
      </dgm:t>
    </dgm:pt>
    <dgm:pt modelId="{39748DEE-A699-4D67-9005-0096C7228B97}" type="parTrans" cxnId="{36CC3066-EAEC-47CD-98CD-BD54F90C4B6F}">
      <dgm:prSet/>
      <dgm:spPr/>
      <dgm:t>
        <a:bodyPr/>
        <a:lstStyle/>
        <a:p>
          <a:endParaRPr lang="es-ES"/>
        </a:p>
      </dgm:t>
    </dgm:pt>
    <dgm:pt modelId="{3DDE136C-00A2-4BB7-8600-F7C14B814269}" type="sibTrans" cxnId="{36CC3066-EAEC-47CD-98CD-BD54F90C4B6F}">
      <dgm:prSet/>
      <dgm:spPr/>
      <dgm:t>
        <a:bodyPr/>
        <a:lstStyle/>
        <a:p>
          <a:endParaRPr lang="es-ES"/>
        </a:p>
      </dgm:t>
    </dgm:pt>
    <dgm:pt modelId="{59BB5CC2-ABBF-478B-A92A-F3F4C585D355}">
      <dgm:prSet phldrT="[Texto]"/>
      <dgm:spPr>
        <a:solidFill>
          <a:srgbClr val="00B0F0"/>
        </a:solidFill>
      </dgm:spPr>
      <dgm:t>
        <a:bodyPr/>
        <a:lstStyle/>
        <a:p>
          <a:r>
            <a:rPr lang="es-MX" dirty="0" smtClean="0">
              <a:solidFill>
                <a:schemeClr val="tx1"/>
              </a:solidFill>
            </a:rPr>
            <a:t>Trabajo equipo</a:t>
          </a:r>
          <a:endParaRPr lang="es-ES" dirty="0">
            <a:solidFill>
              <a:schemeClr val="tx1"/>
            </a:solidFill>
          </a:endParaRPr>
        </a:p>
      </dgm:t>
    </dgm:pt>
    <dgm:pt modelId="{BAB57E78-67C3-41A4-B25B-B02CD5CB0B7A}" type="parTrans" cxnId="{EFECA148-BFF9-4AF9-9AD8-B3853A1F9BBC}">
      <dgm:prSet/>
      <dgm:spPr/>
      <dgm:t>
        <a:bodyPr/>
        <a:lstStyle/>
        <a:p>
          <a:endParaRPr lang="es-ES"/>
        </a:p>
      </dgm:t>
    </dgm:pt>
    <dgm:pt modelId="{1068A0ED-4519-4216-9495-9B98C710E06A}" type="sibTrans" cxnId="{EFECA148-BFF9-4AF9-9AD8-B3853A1F9BBC}">
      <dgm:prSet/>
      <dgm:spPr/>
      <dgm:t>
        <a:bodyPr/>
        <a:lstStyle/>
        <a:p>
          <a:endParaRPr lang="es-ES"/>
        </a:p>
      </dgm:t>
    </dgm:pt>
    <dgm:pt modelId="{C636D471-0FBE-4B1E-BBF2-C4D95B2BF223}">
      <dgm:prSet phldrT="[Texto]"/>
      <dgm:spPr/>
      <dgm:t>
        <a:bodyPr/>
        <a:lstStyle/>
        <a:p>
          <a:r>
            <a:rPr lang="es-MX" dirty="0" smtClean="0"/>
            <a:t>Trabajo persona</a:t>
          </a:r>
          <a:endParaRPr lang="es-ES" dirty="0"/>
        </a:p>
      </dgm:t>
    </dgm:pt>
    <dgm:pt modelId="{23C6EC86-D00E-45A7-ADBA-9C277FFDBC79}" type="parTrans" cxnId="{706D6CA2-A6F8-4362-9292-9E247DF5DF99}">
      <dgm:prSet/>
      <dgm:spPr/>
      <dgm:t>
        <a:bodyPr/>
        <a:lstStyle/>
        <a:p>
          <a:endParaRPr lang="es-ES"/>
        </a:p>
      </dgm:t>
    </dgm:pt>
    <dgm:pt modelId="{7A76C22A-A3FD-4D81-8DAD-4882B1A11220}" type="sibTrans" cxnId="{706D6CA2-A6F8-4362-9292-9E247DF5DF99}">
      <dgm:prSet/>
      <dgm:spPr/>
      <dgm:t>
        <a:bodyPr/>
        <a:lstStyle/>
        <a:p>
          <a:endParaRPr lang="es-ES"/>
        </a:p>
      </dgm:t>
    </dgm:pt>
    <dgm:pt modelId="{0C15D6DF-CF0E-4201-BB51-4035573679D3}" type="pres">
      <dgm:prSet presAssocID="{711AD662-7E0A-4BD5-AE8B-2BF8767995D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339F8CC-B96C-4986-B941-65D584A15573}" type="pres">
      <dgm:prSet presAssocID="{D1386DEA-A58E-4CB6-89F6-373DBF9A6A39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F73B0A-6567-4C79-AA41-79D98F73D4CC}" type="pres">
      <dgm:prSet presAssocID="{D1386DEA-A58E-4CB6-89F6-373DBF9A6A39}" presName="gear1srcNode" presStyleLbl="node1" presStyleIdx="0" presStyleCnt="3"/>
      <dgm:spPr/>
      <dgm:t>
        <a:bodyPr/>
        <a:lstStyle/>
        <a:p>
          <a:endParaRPr lang="es-ES"/>
        </a:p>
      </dgm:t>
    </dgm:pt>
    <dgm:pt modelId="{4953C0B9-4209-4645-9041-7370699AAD14}" type="pres">
      <dgm:prSet presAssocID="{D1386DEA-A58E-4CB6-89F6-373DBF9A6A39}" presName="gear1dstNode" presStyleLbl="node1" presStyleIdx="0" presStyleCnt="3"/>
      <dgm:spPr/>
      <dgm:t>
        <a:bodyPr/>
        <a:lstStyle/>
        <a:p>
          <a:endParaRPr lang="es-ES"/>
        </a:p>
      </dgm:t>
    </dgm:pt>
    <dgm:pt modelId="{D0D94254-5493-42F7-89F1-3C6208857DEB}" type="pres">
      <dgm:prSet presAssocID="{59BB5CC2-ABBF-478B-A92A-F3F4C585D355}" presName="gear2" presStyleLbl="node1" presStyleIdx="1" presStyleCnt="3" custLinFactNeighborX="1128" custLinFactNeighborY="-28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3E6DBD-30FA-4E0E-92F6-107A20C7C714}" type="pres">
      <dgm:prSet presAssocID="{59BB5CC2-ABBF-478B-A92A-F3F4C585D355}" presName="gear2srcNode" presStyleLbl="node1" presStyleIdx="1" presStyleCnt="3"/>
      <dgm:spPr/>
      <dgm:t>
        <a:bodyPr/>
        <a:lstStyle/>
        <a:p>
          <a:endParaRPr lang="es-ES"/>
        </a:p>
      </dgm:t>
    </dgm:pt>
    <dgm:pt modelId="{95FC7DF0-2D13-4466-B63C-0DECEF681255}" type="pres">
      <dgm:prSet presAssocID="{59BB5CC2-ABBF-478B-A92A-F3F4C585D355}" presName="gear2dstNode" presStyleLbl="node1" presStyleIdx="1" presStyleCnt="3"/>
      <dgm:spPr/>
      <dgm:t>
        <a:bodyPr/>
        <a:lstStyle/>
        <a:p>
          <a:endParaRPr lang="es-ES"/>
        </a:p>
      </dgm:t>
    </dgm:pt>
    <dgm:pt modelId="{4F91669E-D63D-41C4-94C9-B5DB6C756FEE}" type="pres">
      <dgm:prSet presAssocID="{C636D471-0FBE-4B1E-BBF2-C4D95B2BF223}" presName="gear3" presStyleLbl="node1" presStyleIdx="2" presStyleCnt="3"/>
      <dgm:spPr/>
      <dgm:t>
        <a:bodyPr/>
        <a:lstStyle/>
        <a:p>
          <a:endParaRPr lang="es-ES"/>
        </a:p>
      </dgm:t>
    </dgm:pt>
    <dgm:pt modelId="{144AD6D2-9DAE-45A0-83EA-D37698E41552}" type="pres">
      <dgm:prSet presAssocID="{C636D471-0FBE-4B1E-BBF2-C4D95B2BF223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DB87285-70FA-4920-8661-DD6EA8E71542}" type="pres">
      <dgm:prSet presAssocID="{C636D471-0FBE-4B1E-BBF2-C4D95B2BF223}" presName="gear3srcNode" presStyleLbl="node1" presStyleIdx="2" presStyleCnt="3"/>
      <dgm:spPr/>
      <dgm:t>
        <a:bodyPr/>
        <a:lstStyle/>
        <a:p>
          <a:endParaRPr lang="es-ES"/>
        </a:p>
      </dgm:t>
    </dgm:pt>
    <dgm:pt modelId="{097FD115-EA10-4A1A-8A10-E787D4DEB93C}" type="pres">
      <dgm:prSet presAssocID="{C636D471-0FBE-4B1E-BBF2-C4D95B2BF223}" presName="gear3dstNode" presStyleLbl="node1" presStyleIdx="2" presStyleCnt="3"/>
      <dgm:spPr/>
      <dgm:t>
        <a:bodyPr/>
        <a:lstStyle/>
        <a:p>
          <a:endParaRPr lang="es-ES"/>
        </a:p>
      </dgm:t>
    </dgm:pt>
    <dgm:pt modelId="{BB5A5A5A-FEA4-487F-8831-4F78C941B324}" type="pres">
      <dgm:prSet presAssocID="{3DDE136C-00A2-4BB7-8600-F7C14B814269}" presName="connector1" presStyleLbl="sibTrans2D1" presStyleIdx="0" presStyleCnt="3"/>
      <dgm:spPr/>
      <dgm:t>
        <a:bodyPr/>
        <a:lstStyle/>
        <a:p>
          <a:endParaRPr lang="es-ES"/>
        </a:p>
      </dgm:t>
    </dgm:pt>
    <dgm:pt modelId="{EE3ED35A-64F2-437C-96FF-49503BE42662}" type="pres">
      <dgm:prSet presAssocID="{1068A0ED-4519-4216-9495-9B98C710E06A}" presName="connector2" presStyleLbl="sibTrans2D1" presStyleIdx="1" presStyleCnt="3"/>
      <dgm:spPr/>
      <dgm:t>
        <a:bodyPr/>
        <a:lstStyle/>
        <a:p>
          <a:endParaRPr lang="es-ES"/>
        </a:p>
      </dgm:t>
    </dgm:pt>
    <dgm:pt modelId="{C2A82050-AC45-4DF4-A870-C91BB44BAD8D}" type="pres">
      <dgm:prSet presAssocID="{7A76C22A-A3FD-4D81-8DAD-4882B1A11220}" presName="connector3" presStyleLbl="sibTrans2D1" presStyleIdx="2" presStyleCnt="3"/>
      <dgm:spPr/>
      <dgm:t>
        <a:bodyPr/>
        <a:lstStyle/>
        <a:p>
          <a:endParaRPr lang="es-ES"/>
        </a:p>
      </dgm:t>
    </dgm:pt>
  </dgm:ptLst>
  <dgm:cxnLst>
    <dgm:cxn modelId="{F86A2B5E-CFAD-4F9C-9956-37D64F3AC964}" type="presOf" srcId="{3DDE136C-00A2-4BB7-8600-F7C14B814269}" destId="{BB5A5A5A-FEA4-487F-8831-4F78C941B324}" srcOrd="0" destOrd="0" presId="urn:microsoft.com/office/officeart/2005/8/layout/gear1"/>
    <dgm:cxn modelId="{085684F9-4012-462E-AB2E-9FFD8B4F60DA}" type="presOf" srcId="{59BB5CC2-ABBF-478B-A92A-F3F4C585D355}" destId="{443E6DBD-30FA-4E0E-92F6-107A20C7C714}" srcOrd="1" destOrd="0" presId="urn:microsoft.com/office/officeart/2005/8/layout/gear1"/>
    <dgm:cxn modelId="{29CF1625-F118-4D92-BD36-D245D61B056C}" type="presOf" srcId="{59BB5CC2-ABBF-478B-A92A-F3F4C585D355}" destId="{D0D94254-5493-42F7-89F1-3C6208857DEB}" srcOrd="0" destOrd="0" presId="urn:microsoft.com/office/officeart/2005/8/layout/gear1"/>
    <dgm:cxn modelId="{8CF6FF8C-3AE7-4734-B15F-C98C17984C11}" type="presOf" srcId="{C636D471-0FBE-4B1E-BBF2-C4D95B2BF223}" destId="{097FD115-EA10-4A1A-8A10-E787D4DEB93C}" srcOrd="3" destOrd="0" presId="urn:microsoft.com/office/officeart/2005/8/layout/gear1"/>
    <dgm:cxn modelId="{50C75DCD-68B1-4ED3-84C6-5123F1F5C306}" type="presOf" srcId="{D1386DEA-A58E-4CB6-89F6-373DBF9A6A39}" destId="{4953C0B9-4209-4645-9041-7370699AAD14}" srcOrd="2" destOrd="0" presId="urn:microsoft.com/office/officeart/2005/8/layout/gear1"/>
    <dgm:cxn modelId="{D3BA496C-82EC-4EC2-AB50-B4FE377F7FAA}" type="presOf" srcId="{1068A0ED-4519-4216-9495-9B98C710E06A}" destId="{EE3ED35A-64F2-437C-96FF-49503BE42662}" srcOrd="0" destOrd="0" presId="urn:microsoft.com/office/officeart/2005/8/layout/gear1"/>
    <dgm:cxn modelId="{FDECF564-9FA2-4387-9BE4-5E09466EDD13}" type="presOf" srcId="{7A76C22A-A3FD-4D81-8DAD-4882B1A11220}" destId="{C2A82050-AC45-4DF4-A870-C91BB44BAD8D}" srcOrd="0" destOrd="0" presId="urn:microsoft.com/office/officeart/2005/8/layout/gear1"/>
    <dgm:cxn modelId="{241B1689-9518-49C7-8036-3B8464F58F98}" type="presOf" srcId="{59BB5CC2-ABBF-478B-A92A-F3F4C585D355}" destId="{95FC7DF0-2D13-4466-B63C-0DECEF681255}" srcOrd="2" destOrd="0" presId="urn:microsoft.com/office/officeart/2005/8/layout/gear1"/>
    <dgm:cxn modelId="{0207C8CF-687A-4142-97FB-311FD737DB3E}" type="presOf" srcId="{D1386DEA-A58E-4CB6-89F6-373DBF9A6A39}" destId="{D339F8CC-B96C-4986-B941-65D584A15573}" srcOrd="0" destOrd="0" presId="urn:microsoft.com/office/officeart/2005/8/layout/gear1"/>
    <dgm:cxn modelId="{99DEA46C-3A35-4890-8154-4FD10BF84BE4}" type="presOf" srcId="{C636D471-0FBE-4B1E-BBF2-C4D95B2BF223}" destId="{6DB87285-70FA-4920-8661-DD6EA8E71542}" srcOrd="2" destOrd="0" presId="urn:microsoft.com/office/officeart/2005/8/layout/gear1"/>
    <dgm:cxn modelId="{684514A6-3E0F-4633-AA9D-6A5A99790CE9}" type="presOf" srcId="{C636D471-0FBE-4B1E-BBF2-C4D95B2BF223}" destId="{144AD6D2-9DAE-45A0-83EA-D37698E41552}" srcOrd="1" destOrd="0" presId="urn:microsoft.com/office/officeart/2005/8/layout/gear1"/>
    <dgm:cxn modelId="{3355B98F-15EB-4A8C-B31E-19957F87E578}" type="presOf" srcId="{711AD662-7E0A-4BD5-AE8B-2BF8767995D0}" destId="{0C15D6DF-CF0E-4201-BB51-4035573679D3}" srcOrd="0" destOrd="0" presId="urn:microsoft.com/office/officeart/2005/8/layout/gear1"/>
    <dgm:cxn modelId="{36CC3066-EAEC-47CD-98CD-BD54F90C4B6F}" srcId="{711AD662-7E0A-4BD5-AE8B-2BF8767995D0}" destId="{D1386DEA-A58E-4CB6-89F6-373DBF9A6A39}" srcOrd="0" destOrd="0" parTransId="{39748DEE-A699-4D67-9005-0096C7228B97}" sibTransId="{3DDE136C-00A2-4BB7-8600-F7C14B814269}"/>
    <dgm:cxn modelId="{706D6CA2-A6F8-4362-9292-9E247DF5DF99}" srcId="{711AD662-7E0A-4BD5-AE8B-2BF8767995D0}" destId="{C636D471-0FBE-4B1E-BBF2-C4D95B2BF223}" srcOrd="2" destOrd="0" parTransId="{23C6EC86-D00E-45A7-ADBA-9C277FFDBC79}" sibTransId="{7A76C22A-A3FD-4D81-8DAD-4882B1A11220}"/>
    <dgm:cxn modelId="{EFECA148-BFF9-4AF9-9AD8-B3853A1F9BBC}" srcId="{711AD662-7E0A-4BD5-AE8B-2BF8767995D0}" destId="{59BB5CC2-ABBF-478B-A92A-F3F4C585D355}" srcOrd="1" destOrd="0" parTransId="{BAB57E78-67C3-41A4-B25B-B02CD5CB0B7A}" sibTransId="{1068A0ED-4519-4216-9495-9B98C710E06A}"/>
    <dgm:cxn modelId="{92F5D65A-82BE-4D5E-B638-ED69E233F9B2}" type="presOf" srcId="{D1386DEA-A58E-4CB6-89F6-373DBF9A6A39}" destId="{87F73B0A-6567-4C79-AA41-79D98F73D4CC}" srcOrd="1" destOrd="0" presId="urn:microsoft.com/office/officeart/2005/8/layout/gear1"/>
    <dgm:cxn modelId="{6F95B12B-A894-4AE2-B02C-4328DA249263}" type="presOf" srcId="{C636D471-0FBE-4B1E-BBF2-C4D95B2BF223}" destId="{4F91669E-D63D-41C4-94C9-B5DB6C756FEE}" srcOrd="0" destOrd="0" presId="urn:microsoft.com/office/officeart/2005/8/layout/gear1"/>
    <dgm:cxn modelId="{BB962689-101B-400A-B2ED-7AA509419CF8}" type="presParOf" srcId="{0C15D6DF-CF0E-4201-BB51-4035573679D3}" destId="{D339F8CC-B96C-4986-B941-65D584A15573}" srcOrd="0" destOrd="0" presId="urn:microsoft.com/office/officeart/2005/8/layout/gear1"/>
    <dgm:cxn modelId="{1477335D-CEE1-4B32-BAFD-1C626AFBEC69}" type="presParOf" srcId="{0C15D6DF-CF0E-4201-BB51-4035573679D3}" destId="{87F73B0A-6567-4C79-AA41-79D98F73D4CC}" srcOrd="1" destOrd="0" presId="urn:microsoft.com/office/officeart/2005/8/layout/gear1"/>
    <dgm:cxn modelId="{D0EAAABE-E240-47BF-9428-5BAE8FB4AC63}" type="presParOf" srcId="{0C15D6DF-CF0E-4201-BB51-4035573679D3}" destId="{4953C0B9-4209-4645-9041-7370699AAD14}" srcOrd="2" destOrd="0" presId="urn:microsoft.com/office/officeart/2005/8/layout/gear1"/>
    <dgm:cxn modelId="{5FAA5ABB-9B25-47BD-9C19-8C53CC4D033B}" type="presParOf" srcId="{0C15D6DF-CF0E-4201-BB51-4035573679D3}" destId="{D0D94254-5493-42F7-89F1-3C6208857DEB}" srcOrd="3" destOrd="0" presId="urn:microsoft.com/office/officeart/2005/8/layout/gear1"/>
    <dgm:cxn modelId="{7FD76DA9-977D-4CBC-B9D5-0BCABAA94100}" type="presParOf" srcId="{0C15D6DF-CF0E-4201-BB51-4035573679D3}" destId="{443E6DBD-30FA-4E0E-92F6-107A20C7C714}" srcOrd="4" destOrd="0" presId="urn:microsoft.com/office/officeart/2005/8/layout/gear1"/>
    <dgm:cxn modelId="{7D391D7A-83CA-4C06-86F0-81F30B6D6B62}" type="presParOf" srcId="{0C15D6DF-CF0E-4201-BB51-4035573679D3}" destId="{95FC7DF0-2D13-4466-B63C-0DECEF681255}" srcOrd="5" destOrd="0" presId="urn:microsoft.com/office/officeart/2005/8/layout/gear1"/>
    <dgm:cxn modelId="{F09E1192-0FC6-4CF4-B180-BEBF2B90168A}" type="presParOf" srcId="{0C15D6DF-CF0E-4201-BB51-4035573679D3}" destId="{4F91669E-D63D-41C4-94C9-B5DB6C756FEE}" srcOrd="6" destOrd="0" presId="urn:microsoft.com/office/officeart/2005/8/layout/gear1"/>
    <dgm:cxn modelId="{2982C972-E46C-4478-8DCB-8FBD078CF322}" type="presParOf" srcId="{0C15D6DF-CF0E-4201-BB51-4035573679D3}" destId="{144AD6D2-9DAE-45A0-83EA-D37698E41552}" srcOrd="7" destOrd="0" presId="urn:microsoft.com/office/officeart/2005/8/layout/gear1"/>
    <dgm:cxn modelId="{57672FFC-7C61-42C9-913D-5C585072DC41}" type="presParOf" srcId="{0C15D6DF-CF0E-4201-BB51-4035573679D3}" destId="{6DB87285-70FA-4920-8661-DD6EA8E71542}" srcOrd="8" destOrd="0" presId="urn:microsoft.com/office/officeart/2005/8/layout/gear1"/>
    <dgm:cxn modelId="{E0D478F5-85D1-4083-BD50-515FB74AEEA3}" type="presParOf" srcId="{0C15D6DF-CF0E-4201-BB51-4035573679D3}" destId="{097FD115-EA10-4A1A-8A10-E787D4DEB93C}" srcOrd="9" destOrd="0" presId="urn:microsoft.com/office/officeart/2005/8/layout/gear1"/>
    <dgm:cxn modelId="{BE596152-2168-4179-AC01-4C147DF6F7D1}" type="presParOf" srcId="{0C15D6DF-CF0E-4201-BB51-4035573679D3}" destId="{BB5A5A5A-FEA4-487F-8831-4F78C941B324}" srcOrd="10" destOrd="0" presId="urn:microsoft.com/office/officeart/2005/8/layout/gear1"/>
    <dgm:cxn modelId="{B76A74D5-851B-413E-BDCF-0E437E6B468F}" type="presParOf" srcId="{0C15D6DF-CF0E-4201-BB51-4035573679D3}" destId="{EE3ED35A-64F2-437C-96FF-49503BE42662}" srcOrd="11" destOrd="0" presId="urn:microsoft.com/office/officeart/2005/8/layout/gear1"/>
    <dgm:cxn modelId="{D11EC385-E389-4243-A94D-24AA16EA656B}" type="presParOf" srcId="{0C15D6DF-CF0E-4201-BB51-4035573679D3}" destId="{C2A82050-AC45-4DF4-A870-C91BB44BAD8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51F9FD-EB95-489B-8892-0179414B67AB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889E1C5C-7604-4C03-BB8A-5E7BF8D2BFF0}">
      <dgm:prSet/>
      <dgm:spPr/>
      <dgm:t>
        <a:bodyPr/>
        <a:lstStyle/>
        <a:p>
          <a:pPr rtl="0"/>
          <a:r>
            <a:rPr lang="es-MX" dirty="0" smtClean="0"/>
            <a:t>Ayudan a determinar que los productos y servicios son consistentemente:</a:t>
          </a:r>
          <a:endParaRPr lang="es-ES" dirty="0"/>
        </a:p>
      </dgm:t>
    </dgm:pt>
    <dgm:pt modelId="{7F055AB1-FEE7-4127-99F2-7A9C94FC139D}" type="parTrans" cxnId="{2CC1B728-7913-4A8C-8FE4-0A916DD76404}">
      <dgm:prSet/>
      <dgm:spPr/>
      <dgm:t>
        <a:bodyPr/>
        <a:lstStyle/>
        <a:p>
          <a:endParaRPr lang="es-ES"/>
        </a:p>
      </dgm:t>
    </dgm:pt>
    <dgm:pt modelId="{8A8BA8DD-2BD7-4ED7-96C0-33118CC1C9E3}" type="sibTrans" cxnId="{2CC1B728-7913-4A8C-8FE4-0A916DD76404}">
      <dgm:prSet/>
      <dgm:spPr/>
      <dgm:t>
        <a:bodyPr/>
        <a:lstStyle/>
        <a:p>
          <a:endParaRPr lang="es-ES"/>
        </a:p>
      </dgm:t>
    </dgm:pt>
    <dgm:pt modelId="{6053E824-E49A-4339-A1C7-7D9DC5C46068}">
      <dgm:prSet/>
      <dgm:spPr/>
      <dgm:t>
        <a:bodyPr/>
        <a:lstStyle/>
        <a:p>
          <a:pPr rtl="0"/>
          <a:r>
            <a:rPr lang="es-MX" dirty="0" smtClean="0"/>
            <a:t>Obtenibles</a:t>
          </a:r>
          <a:endParaRPr lang="es-ES" dirty="0"/>
        </a:p>
      </dgm:t>
    </dgm:pt>
    <dgm:pt modelId="{A789C2AE-5CAF-43AF-8DE6-CB3A9A9264FE}" type="parTrans" cxnId="{0531F3E1-9AA8-481D-907F-121703C0DC8D}">
      <dgm:prSet/>
      <dgm:spPr/>
      <dgm:t>
        <a:bodyPr/>
        <a:lstStyle/>
        <a:p>
          <a:endParaRPr lang="es-ES"/>
        </a:p>
      </dgm:t>
    </dgm:pt>
    <dgm:pt modelId="{18173BB0-8922-485A-A147-4A85B320795D}" type="sibTrans" cxnId="{0531F3E1-9AA8-481D-907F-121703C0DC8D}">
      <dgm:prSet/>
      <dgm:spPr/>
      <dgm:t>
        <a:bodyPr/>
        <a:lstStyle/>
        <a:p>
          <a:endParaRPr lang="es-ES"/>
        </a:p>
      </dgm:t>
    </dgm:pt>
    <dgm:pt modelId="{A9F6363D-B2E7-4D02-9068-8F430A4BCA38}">
      <dgm:prSet/>
      <dgm:spPr/>
      <dgm:t>
        <a:bodyPr/>
        <a:lstStyle/>
        <a:p>
          <a:pPr rtl="0"/>
          <a:r>
            <a:rPr lang="es-MX" dirty="0" smtClean="0"/>
            <a:t>Realísticos</a:t>
          </a:r>
          <a:endParaRPr lang="es-ES" dirty="0"/>
        </a:p>
      </dgm:t>
    </dgm:pt>
    <dgm:pt modelId="{DACD4C50-E8D6-44BF-B4F0-88A229A7AB66}" type="parTrans" cxnId="{BF7F227A-9A20-413D-8AC6-360C5FF2F8F9}">
      <dgm:prSet/>
      <dgm:spPr/>
      <dgm:t>
        <a:bodyPr/>
        <a:lstStyle/>
        <a:p>
          <a:endParaRPr lang="es-ES"/>
        </a:p>
      </dgm:t>
    </dgm:pt>
    <dgm:pt modelId="{DC1D11B8-AE6A-4C1D-BAA3-764F0054DB8F}" type="sibTrans" cxnId="{BF7F227A-9A20-413D-8AC6-360C5FF2F8F9}">
      <dgm:prSet/>
      <dgm:spPr/>
      <dgm:t>
        <a:bodyPr/>
        <a:lstStyle/>
        <a:p>
          <a:endParaRPr lang="es-ES"/>
        </a:p>
      </dgm:t>
    </dgm:pt>
    <dgm:pt modelId="{7CF9D411-24BA-4449-97E3-24663FC97FD4}">
      <dgm:prSet/>
      <dgm:spPr/>
      <dgm:t>
        <a:bodyPr/>
        <a:lstStyle/>
        <a:p>
          <a:pPr rtl="0"/>
          <a:r>
            <a:rPr lang="es-MX" dirty="0" smtClean="0"/>
            <a:t>Son parte natural de una PMO</a:t>
          </a:r>
          <a:endParaRPr lang="es-ES" dirty="0"/>
        </a:p>
      </dgm:t>
    </dgm:pt>
    <dgm:pt modelId="{361CD840-7842-4EF2-B95E-8FD88E0362E1}" type="parTrans" cxnId="{47B26738-4203-4AD8-BDC1-87D3C5B7765E}">
      <dgm:prSet/>
      <dgm:spPr/>
      <dgm:t>
        <a:bodyPr/>
        <a:lstStyle/>
        <a:p>
          <a:endParaRPr lang="es-ES"/>
        </a:p>
      </dgm:t>
    </dgm:pt>
    <dgm:pt modelId="{30AC53CB-3D82-4AFC-8485-C6144608C1A7}" type="sibTrans" cxnId="{47B26738-4203-4AD8-BDC1-87D3C5B7765E}">
      <dgm:prSet/>
      <dgm:spPr/>
      <dgm:t>
        <a:bodyPr/>
        <a:lstStyle/>
        <a:p>
          <a:endParaRPr lang="es-ES"/>
        </a:p>
      </dgm:t>
    </dgm:pt>
    <dgm:pt modelId="{553818D8-1D35-47AE-82E3-E49110CBBF22}" type="pres">
      <dgm:prSet presAssocID="{8551F9FD-EB95-489B-8892-0179414B67AB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s-ES"/>
        </a:p>
      </dgm:t>
    </dgm:pt>
    <dgm:pt modelId="{CB69AE2B-E20B-4246-A5D3-E925DBB26407}" type="pres">
      <dgm:prSet presAssocID="{8551F9FD-EB95-489B-8892-0179414B67AB}" presName="pyramid" presStyleLbl="node1" presStyleIdx="0" presStyleCnt="1"/>
      <dgm:spPr>
        <a:solidFill>
          <a:srgbClr val="002060"/>
        </a:solidFill>
      </dgm:spPr>
      <dgm:t>
        <a:bodyPr/>
        <a:lstStyle/>
        <a:p>
          <a:endParaRPr lang="es-ES"/>
        </a:p>
      </dgm:t>
    </dgm:pt>
    <dgm:pt modelId="{4FC99803-CC2C-4F8E-9804-362377109C34}" type="pres">
      <dgm:prSet presAssocID="{8551F9FD-EB95-489B-8892-0179414B67AB}" presName="theList" presStyleCnt="0"/>
      <dgm:spPr/>
    </dgm:pt>
    <dgm:pt modelId="{1D3FC8A3-CF19-413D-B42D-F16255AFCEE6}" type="pres">
      <dgm:prSet presAssocID="{889E1C5C-7604-4C03-BB8A-5E7BF8D2BFF0}" presName="aNode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E893B0-B353-4CCB-B7FC-B3B1E4E0E7D1}" type="pres">
      <dgm:prSet presAssocID="{889E1C5C-7604-4C03-BB8A-5E7BF8D2BFF0}" presName="aSpace" presStyleCnt="0"/>
      <dgm:spPr/>
    </dgm:pt>
    <dgm:pt modelId="{37F0C1B3-6C64-4506-B0C1-FD7B699947B1}" type="pres">
      <dgm:prSet presAssocID="{7CF9D411-24BA-4449-97E3-24663FC97FD4}" presName="aNode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B2113F1-249E-4B93-9132-E6E927DA6D05}" type="pres">
      <dgm:prSet presAssocID="{7CF9D411-24BA-4449-97E3-24663FC97FD4}" presName="aSpace" presStyleCnt="0"/>
      <dgm:spPr/>
    </dgm:pt>
  </dgm:ptLst>
  <dgm:cxnLst>
    <dgm:cxn modelId="{12F729BC-DAF1-453B-8A9A-C3491EEAE6C5}" type="presOf" srcId="{7CF9D411-24BA-4449-97E3-24663FC97FD4}" destId="{37F0C1B3-6C64-4506-B0C1-FD7B699947B1}" srcOrd="0" destOrd="0" presId="urn:microsoft.com/office/officeart/2005/8/layout/pyramid2"/>
    <dgm:cxn modelId="{62056B66-0799-41F1-8834-9B71F93BB5BA}" type="presOf" srcId="{8551F9FD-EB95-489B-8892-0179414B67AB}" destId="{553818D8-1D35-47AE-82E3-E49110CBBF22}" srcOrd="0" destOrd="0" presId="urn:microsoft.com/office/officeart/2005/8/layout/pyramid2"/>
    <dgm:cxn modelId="{4F66A8FB-77BB-493E-B219-E5692878DB6E}" type="presOf" srcId="{A9F6363D-B2E7-4D02-9068-8F430A4BCA38}" destId="{1D3FC8A3-CF19-413D-B42D-F16255AFCEE6}" srcOrd="0" destOrd="2" presId="urn:microsoft.com/office/officeart/2005/8/layout/pyramid2"/>
    <dgm:cxn modelId="{0531F3E1-9AA8-481D-907F-121703C0DC8D}" srcId="{889E1C5C-7604-4C03-BB8A-5E7BF8D2BFF0}" destId="{6053E824-E49A-4339-A1C7-7D9DC5C46068}" srcOrd="0" destOrd="0" parTransId="{A789C2AE-5CAF-43AF-8DE6-CB3A9A9264FE}" sibTransId="{18173BB0-8922-485A-A147-4A85B320795D}"/>
    <dgm:cxn modelId="{BF7F227A-9A20-413D-8AC6-360C5FF2F8F9}" srcId="{889E1C5C-7604-4C03-BB8A-5E7BF8D2BFF0}" destId="{A9F6363D-B2E7-4D02-9068-8F430A4BCA38}" srcOrd="1" destOrd="0" parTransId="{DACD4C50-E8D6-44BF-B4F0-88A229A7AB66}" sibTransId="{DC1D11B8-AE6A-4C1D-BAA3-764F0054DB8F}"/>
    <dgm:cxn modelId="{54ED952C-2DE2-47E4-A7A7-C84BB06CA49C}" type="presOf" srcId="{6053E824-E49A-4339-A1C7-7D9DC5C46068}" destId="{1D3FC8A3-CF19-413D-B42D-F16255AFCEE6}" srcOrd="0" destOrd="1" presId="urn:microsoft.com/office/officeart/2005/8/layout/pyramid2"/>
    <dgm:cxn modelId="{6BC6819C-E3D9-4DC6-8E07-AEFEAA2D4645}" type="presOf" srcId="{889E1C5C-7604-4C03-BB8A-5E7BF8D2BFF0}" destId="{1D3FC8A3-CF19-413D-B42D-F16255AFCEE6}" srcOrd="0" destOrd="0" presId="urn:microsoft.com/office/officeart/2005/8/layout/pyramid2"/>
    <dgm:cxn modelId="{2CC1B728-7913-4A8C-8FE4-0A916DD76404}" srcId="{8551F9FD-EB95-489B-8892-0179414B67AB}" destId="{889E1C5C-7604-4C03-BB8A-5E7BF8D2BFF0}" srcOrd="0" destOrd="0" parTransId="{7F055AB1-FEE7-4127-99F2-7A9C94FC139D}" sibTransId="{8A8BA8DD-2BD7-4ED7-96C0-33118CC1C9E3}"/>
    <dgm:cxn modelId="{47B26738-4203-4AD8-BDC1-87D3C5B7765E}" srcId="{8551F9FD-EB95-489B-8892-0179414B67AB}" destId="{7CF9D411-24BA-4449-97E3-24663FC97FD4}" srcOrd="1" destOrd="0" parTransId="{361CD840-7842-4EF2-B95E-8FD88E0362E1}" sibTransId="{30AC53CB-3D82-4AFC-8485-C6144608C1A7}"/>
    <dgm:cxn modelId="{EFB82E12-76B4-44E0-BC75-9535E84BC281}" type="presParOf" srcId="{553818D8-1D35-47AE-82E3-E49110CBBF22}" destId="{CB69AE2B-E20B-4246-A5D3-E925DBB26407}" srcOrd="0" destOrd="0" presId="urn:microsoft.com/office/officeart/2005/8/layout/pyramid2"/>
    <dgm:cxn modelId="{FF03392B-3328-4E7C-9307-E8AE9E8683B2}" type="presParOf" srcId="{553818D8-1D35-47AE-82E3-E49110CBBF22}" destId="{4FC99803-CC2C-4F8E-9804-362377109C34}" srcOrd="1" destOrd="0" presId="urn:microsoft.com/office/officeart/2005/8/layout/pyramid2"/>
    <dgm:cxn modelId="{51D409E1-0D01-4F3E-9CC8-FB5CC7A7D1BA}" type="presParOf" srcId="{4FC99803-CC2C-4F8E-9804-362377109C34}" destId="{1D3FC8A3-CF19-413D-B42D-F16255AFCEE6}" srcOrd="0" destOrd="0" presId="urn:microsoft.com/office/officeart/2005/8/layout/pyramid2"/>
    <dgm:cxn modelId="{F5980324-F26C-4212-A695-F6FBC102BDBE}" type="presParOf" srcId="{4FC99803-CC2C-4F8E-9804-362377109C34}" destId="{7AE893B0-B353-4CCB-B7FC-B3B1E4E0E7D1}" srcOrd="1" destOrd="0" presId="urn:microsoft.com/office/officeart/2005/8/layout/pyramid2"/>
    <dgm:cxn modelId="{9E2DCBB8-D2ED-4D17-820E-4063C8B219E8}" type="presParOf" srcId="{4FC99803-CC2C-4F8E-9804-362377109C34}" destId="{37F0C1B3-6C64-4506-B0C1-FD7B699947B1}" srcOrd="2" destOrd="0" presId="urn:microsoft.com/office/officeart/2005/8/layout/pyramid2"/>
    <dgm:cxn modelId="{9FDA900C-A23B-422F-B930-622D002E4D3D}" type="presParOf" srcId="{4FC99803-CC2C-4F8E-9804-362377109C34}" destId="{6B2113F1-249E-4B93-9132-E6E927DA6D05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87CF4E-9CA0-46F0-A7F8-F227AC8D21C4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7C0A665-FF5E-4EBC-AE6D-4D95001B5011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Funciones enfocadas en el proyecto</a:t>
          </a:r>
          <a:endParaRPr lang="es-ES" dirty="0">
            <a:solidFill>
              <a:schemeClr val="tx1"/>
            </a:solidFill>
          </a:endParaRPr>
        </a:p>
      </dgm:t>
    </dgm:pt>
    <dgm:pt modelId="{F2A28CF6-C2ED-4C11-A566-51CB469726A9}" type="parTrans" cxnId="{F4FB6F45-C997-4F6B-B9DD-4857B5F00528}">
      <dgm:prSet/>
      <dgm:spPr/>
      <dgm:t>
        <a:bodyPr/>
        <a:lstStyle/>
        <a:p>
          <a:endParaRPr lang="es-ES"/>
        </a:p>
      </dgm:t>
    </dgm:pt>
    <dgm:pt modelId="{D564F983-3AD3-4833-A270-36E7AB46F920}" type="sibTrans" cxnId="{F4FB6F45-C997-4F6B-B9DD-4857B5F00528}">
      <dgm:prSet/>
      <dgm:spPr/>
      <dgm:t>
        <a:bodyPr/>
        <a:lstStyle/>
        <a:p>
          <a:endParaRPr lang="es-ES"/>
        </a:p>
      </dgm:t>
    </dgm:pt>
    <dgm:pt modelId="{916F67A9-53AE-458B-BB45-6ED7AE3F3169}">
      <dgm:prSet/>
      <dgm:spPr/>
      <dgm:t>
        <a:bodyPr/>
        <a:lstStyle/>
        <a:p>
          <a:pPr rtl="0"/>
          <a:r>
            <a:rPr lang="es-MX" dirty="0" smtClean="0"/>
            <a:t>Aumentar</a:t>
          </a:r>
          <a:endParaRPr lang="es-ES" dirty="0"/>
        </a:p>
      </dgm:t>
    </dgm:pt>
    <dgm:pt modelId="{A2858895-A015-4F6E-86E6-26B11BCF8C83}" type="parTrans" cxnId="{A6651E25-3D30-47F9-AF38-7DB41E664F59}">
      <dgm:prSet/>
      <dgm:spPr/>
      <dgm:t>
        <a:bodyPr/>
        <a:lstStyle/>
        <a:p>
          <a:endParaRPr lang="es-ES"/>
        </a:p>
      </dgm:t>
    </dgm:pt>
    <dgm:pt modelId="{54110B4F-18E1-43B1-AE5C-D781A32BF466}" type="sibTrans" cxnId="{A6651E25-3D30-47F9-AF38-7DB41E664F59}">
      <dgm:prSet/>
      <dgm:spPr/>
      <dgm:t>
        <a:bodyPr/>
        <a:lstStyle/>
        <a:p>
          <a:endParaRPr lang="es-ES"/>
        </a:p>
      </dgm:t>
    </dgm:pt>
    <dgm:pt modelId="{E70AC5E5-B7A7-44C1-9739-05BAF1D661F6}">
      <dgm:prSet/>
      <dgm:spPr/>
      <dgm:t>
        <a:bodyPr/>
        <a:lstStyle/>
        <a:p>
          <a:pPr rtl="0"/>
          <a:r>
            <a:rPr lang="es-MX" dirty="0" smtClean="0"/>
            <a:t>Proveer recursos para soportar el equipo del proyecto si se necesita experiencia en áreas específicas.</a:t>
          </a:r>
          <a:endParaRPr lang="es-ES" dirty="0"/>
        </a:p>
      </dgm:t>
    </dgm:pt>
    <dgm:pt modelId="{2EFEDA1C-9D1D-4F29-93C8-F171C6AB6AF4}" type="parTrans" cxnId="{72E9C3FC-5E67-4445-8B0C-CF83B1BB762D}">
      <dgm:prSet/>
      <dgm:spPr/>
      <dgm:t>
        <a:bodyPr/>
        <a:lstStyle/>
        <a:p>
          <a:endParaRPr lang="es-ES"/>
        </a:p>
      </dgm:t>
    </dgm:pt>
    <dgm:pt modelId="{BE611FE0-A987-48DC-A734-0039231F78FC}" type="sibTrans" cxnId="{72E9C3FC-5E67-4445-8B0C-CF83B1BB762D}">
      <dgm:prSet/>
      <dgm:spPr/>
      <dgm:t>
        <a:bodyPr/>
        <a:lstStyle/>
        <a:p>
          <a:endParaRPr lang="es-ES"/>
        </a:p>
      </dgm:t>
    </dgm:pt>
    <dgm:pt modelId="{405E327E-FC20-4033-B312-502AFA93CEA3}">
      <dgm:prSet/>
      <dgm:spPr/>
      <dgm:t>
        <a:bodyPr/>
        <a:lstStyle/>
        <a:p>
          <a:pPr rtl="0"/>
          <a:r>
            <a:rPr lang="es-MX" dirty="0" err="1" smtClean="0"/>
            <a:t>Mentoría</a:t>
          </a:r>
          <a:endParaRPr lang="es-ES" dirty="0"/>
        </a:p>
      </dgm:t>
    </dgm:pt>
    <dgm:pt modelId="{B09B92C0-C5C2-490D-9712-D1B828D759EB}" type="parTrans" cxnId="{5A934E31-371C-4FF4-982B-E1E85AC28F04}">
      <dgm:prSet/>
      <dgm:spPr/>
      <dgm:t>
        <a:bodyPr/>
        <a:lstStyle/>
        <a:p>
          <a:endParaRPr lang="es-ES"/>
        </a:p>
      </dgm:t>
    </dgm:pt>
    <dgm:pt modelId="{30FA04B4-31F0-4E5F-8B3A-648E518EF02C}" type="sibTrans" cxnId="{5A934E31-371C-4FF4-982B-E1E85AC28F04}">
      <dgm:prSet/>
      <dgm:spPr/>
      <dgm:t>
        <a:bodyPr/>
        <a:lstStyle/>
        <a:p>
          <a:endParaRPr lang="es-ES"/>
        </a:p>
      </dgm:t>
    </dgm:pt>
    <dgm:pt modelId="{1FFD95BF-6732-4388-B0DA-5A4E073D1ECA}">
      <dgm:prSet/>
      <dgm:spPr/>
      <dgm:t>
        <a:bodyPr/>
        <a:lstStyle/>
        <a:p>
          <a:pPr rtl="0"/>
          <a:r>
            <a:rPr lang="es-MX" dirty="0" smtClean="0"/>
            <a:t>Trabajar al lado de los miembros del equipo para asistirlos.</a:t>
          </a:r>
          <a:endParaRPr lang="es-ES" dirty="0"/>
        </a:p>
      </dgm:t>
    </dgm:pt>
    <dgm:pt modelId="{A6734144-0876-49B3-BB43-F84BE934A29C}" type="parTrans" cxnId="{5B4FEA29-165D-4BF7-9F03-ABC9E3879FE8}">
      <dgm:prSet/>
      <dgm:spPr/>
      <dgm:t>
        <a:bodyPr/>
        <a:lstStyle/>
        <a:p>
          <a:endParaRPr lang="es-ES"/>
        </a:p>
      </dgm:t>
    </dgm:pt>
    <dgm:pt modelId="{D26EE8F0-AE73-489E-BF13-49988075866B}" type="sibTrans" cxnId="{5B4FEA29-165D-4BF7-9F03-ABC9E3879FE8}">
      <dgm:prSet/>
      <dgm:spPr/>
      <dgm:t>
        <a:bodyPr/>
        <a:lstStyle/>
        <a:p>
          <a:endParaRPr lang="es-ES"/>
        </a:p>
      </dgm:t>
    </dgm:pt>
    <dgm:pt modelId="{BDA3674B-3607-486C-991E-8A8EB1D34181}">
      <dgm:prSet/>
      <dgm:spPr/>
      <dgm:t>
        <a:bodyPr/>
        <a:lstStyle/>
        <a:p>
          <a:pPr rtl="0"/>
          <a:r>
            <a:rPr lang="es-MX" dirty="0" smtClean="0"/>
            <a:t>Consultoría</a:t>
          </a:r>
          <a:endParaRPr lang="es-ES" dirty="0"/>
        </a:p>
      </dgm:t>
    </dgm:pt>
    <dgm:pt modelId="{40DEA01B-517F-40F1-BAFE-C5FF381E0D30}" type="parTrans" cxnId="{E09CB97F-4551-49D3-B224-8EB38052E861}">
      <dgm:prSet/>
      <dgm:spPr/>
      <dgm:t>
        <a:bodyPr/>
        <a:lstStyle/>
        <a:p>
          <a:endParaRPr lang="es-ES"/>
        </a:p>
      </dgm:t>
    </dgm:pt>
    <dgm:pt modelId="{AC7B8611-9A21-481E-BC19-75DACF101230}" type="sibTrans" cxnId="{E09CB97F-4551-49D3-B224-8EB38052E861}">
      <dgm:prSet/>
      <dgm:spPr/>
      <dgm:t>
        <a:bodyPr/>
        <a:lstStyle/>
        <a:p>
          <a:endParaRPr lang="es-ES"/>
        </a:p>
      </dgm:t>
    </dgm:pt>
    <dgm:pt modelId="{C291E874-7575-43AA-B346-742DF9072C2E}">
      <dgm:prSet/>
      <dgm:spPr/>
      <dgm:t>
        <a:bodyPr/>
        <a:lstStyle/>
        <a:p>
          <a:pPr rtl="0"/>
          <a:r>
            <a:rPr lang="es-MX" dirty="0" smtClean="0"/>
            <a:t>Proveer asistencia bajo solicitud, incluyendo la revisión de datos claves.</a:t>
          </a:r>
          <a:endParaRPr lang="es-ES" dirty="0"/>
        </a:p>
      </dgm:t>
    </dgm:pt>
    <dgm:pt modelId="{76062217-51BD-4D73-8C9B-6DC31375501E}" type="parTrans" cxnId="{A12E0E2F-1168-4CB5-BCC2-5E4FBD81D6B1}">
      <dgm:prSet/>
      <dgm:spPr/>
      <dgm:t>
        <a:bodyPr/>
        <a:lstStyle/>
        <a:p>
          <a:endParaRPr lang="es-ES"/>
        </a:p>
      </dgm:t>
    </dgm:pt>
    <dgm:pt modelId="{C55D9CDF-DE5F-477C-93DF-E59A419D80A9}" type="sibTrans" cxnId="{A12E0E2F-1168-4CB5-BCC2-5E4FBD81D6B1}">
      <dgm:prSet/>
      <dgm:spPr/>
      <dgm:t>
        <a:bodyPr/>
        <a:lstStyle/>
        <a:p>
          <a:endParaRPr lang="es-ES"/>
        </a:p>
      </dgm:t>
    </dgm:pt>
    <dgm:pt modelId="{761C0330-56E3-4499-ACB6-733F820653CE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Funciones orientadas a la empresa</a:t>
          </a:r>
          <a:endParaRPr lang="es-ES" dirty="0">
            <a:solidFill>
              <a:schemeClr val="tx1"/>
            </a:solidFill>
          </a:endParaRPr>
        </a:p>
      </dgm:t>
    </dgm:pt>
    <dgm:pt modelId="{15BE9564-2309-4BA1-816F-8912044C8DA4}" type="parTrans" cxnId="{FFECE17C-A532-4727-8365-02E1D3CC81E0}">
      <dgm:prSet/>
      <dgm:spPr/>
      <dgm:t>
        <a:bodyPr/>
        <a:lstStyle/>
        <a:p>
          <a:endParaRPr lang="es-ES"/>
        </a:p>
      </dgm:t>
    </dgm:pt>
    <dgm:pt modelId="{247786E9-2D67-4735-83F3-6DB4B7636B5A}" type="sibTrans" cxnId="{FFECE17C-A532-4727-8365-02E1D3CC81E0}">
      <dgm:prSet/>
      <dgm:spPr/>
      <dgm:t>
        <a:bodyPr/>
        <a:lstStyle/>
        <a:p>
          <a:endParaRPr lang="es-ES"/>
        </a:p>
      </dgm:t>
    </dgm:pt>
    <dgm:pt modelId="{B22BEF4A-BED8-42FD-BFF5-BFE45D6AA83E}">
      <dgm:prSet/>
      <dgm:spPr/>
      <dgm:t>
        <a:bodyPr/>
        <a:lstStyle/>
        <a:p>
          <a:pPr rtl="0"/>
          <a:r>
            <a:rPr lang="es-MX" dirty="0" smtClean="0"/>
            <a:t>Promover</a:t>
          </a:r>
          <a:endParaRPr lang="es-ES" dirty="0"/>
        </a:p>
      </dgm:t>
    </dgm:pt>
    <dgm:pt modelId="{4DEAC1B7-7AD3-41A0-AA17-85CCDEA9DD67}" type="parTrans" cxnId="{B8F141BB-ED2D-4E8C-B8BC-EA8DA80749DF}">
      <dgm:prSet/>
      <dgm:spPr/>
      <dgm:t>
        <a:bodyPr/>
        <a:lstStyle/>
        <a:p>
          <a:endParaRPr lang="es-ES"/>
        </a:p>
      </dgm:t>
    </dgm:pt>
    <dgm:pt modelId="{401BE6F6-A36E-43E8-9D4F-05ABA4E5FC9E}" type="sibTrans" cxnId="{B8F141BB-ED2D-4E8C-B8BC-EA8DA80749DF}">
      <dgm:prSet/>
      <dgm:spPr/>
      <dgm:t>
        <a:bodyPr/>
        <a:lstStyle/>
        <a:p>
          <a:endParaRPr lang="es-ES"/>
        </a:p>
      </dgm:t>
    </dgm:pt>
    <dgm:pt modelId="{CA3A0989-CAB8-4172-A55A-CA72539C505F}">
      <dgm:prSet/>
      <dgm:spPr/>
      <dgm:t>
        <a:bodyPr/>
        <a:lstStyle/>
        <a:p>
          <a:pPr rtl="0"/>
          <a:r>
            <a:rPr lang="es-MX" dirty="0" smtClean="0"/>
            <a:t>Generar una cultura de gerencia de proyectos mostrando beneficios tangibles de una estrategia corporativa.</a:t>
          </a:r>
          <a:endParaRPr lang="es-ES" dirty="0"/>
        </a:p>
      </dgm:t>
    </dgm:pt>
    <dgm:pt modelId="{29DF1E0A-12FF-4B9D-83AF-204F26467880}" type="parTrans" cxnId="{CA66EC3E-A239-4EB0-94F7-E4D383E6A0B2}">
      <dgm:prSet/>
      <dgm:spPr/>
      <dgm:t>
        <a:bodyPr/>
        <a:lstStyle/>
        <a:p>
          <a:endParaRPr lang="es-ES"/>
        </a:p>
      </dgm:t>
    </dgm:pt>
    <dgm:pt modelId="{13D4C31C-7D50-45B2-86BB-7932CD9D08E0}" type="sibTrans" cxnId="{CA66EC3E-A239-4EB0-94F7-E4D383E6A0B2}">
      <dgm:prSet/>
      <dgm:spPr/>
      <dgm:t>
        <a:bodyPr/>
        <a:lstStyle/>
        <a:p>
          <a:endParaRPr lang="es-ES"/>
        </a:p>
      </dgm:t>
    </dgm:pt>
    <dgm:pt modelId="{129CEF07-301A-413D-A1A4-4A719AAA854A}">
      <dgm:prSet/>
      <dgm:spPr/>
      <dgm:t>
        <a:bodyPr/>
        <a:lstStyle/>
        <a:p>
          <a:pPr rtl="0"/>
          <a:r>
            <a:rPr lang="es-MX" dirty="0" smtClean="0"/>
            <a:t>Archivar</a:t>
          </a:r>
          <a:endParaRPr lang="es-ES" dirty="0"/>
        </a:p>
      </dgm:t>
    </dgm:pt>
    <dgm:pt modelId="{5061E252-1EE8-4B00-BF8D-AA3A93FBDE00}" type="parTrans" cxnId="{E4E933D9-0051-4F95-B788-7C81527CEA83}">
      <dgm:prSet/>
      <dgm:spPr/>
      <dgm:t>
        <a:bodyPr/>
        <a:lstStyle/>
        <a:p>
          <a:endParaRPr lang="es-ES"/>
        </a:p>
      </dgm:t>
    </dgm:pt>
    <dgm:pt modelId="{11D3EFC4-0484-4A23-B42F-C4C4DE201728}" type="sibTrans" cxnId="{E4E933D9-0051-4F95-B788-7C81527CEA83}">
      <dgm:prSet/>
      <dgm:spPr/>
      <dgm:t>
        <a:bodyPr/>
        <a:lstStyle/>
        <a:p>
          <a:endParaRPr lang="es-ES"/>
        </a:p>
      </dgm:t>
    </dgm:pt>
    <dgm:pt modelId="{4904BC04-BE27-4085-9ABD-C896D0D27F03}">
      <dgm:prSet/>
      <dgm:spPr/>
      <dgm:t>
        <a:bodyPr/>
        <a:lstStyle/>
        <a:p>
          <a:pPr rtl="0"/>
          <a:r>
            <a:rPr lang="es-MX" dirty="0" smtClean="0"/>
            <a:t>Establecer un repositorio de conocimientos</a:t>
          </a:r>
          <a:endParaRPr lang="es-ES" dirty="0"/>
        </a:p>
      </dgm:t>
    </dgm:pt>
    <dgm:pt modelId="{96EC8DE2-EFA2-4163-97F5-92B7DF94233C}" type="parTrans" cxnId="{AC34CAD5-368F-43C4-8D68-A0B036556378}">
      <dgm:prSet/>
      <dgm:spPr/>
      <dgm:t>
        <a:bodyPr/>
        <a:lstStyle/>
        <a:p>
          <a:endParaRPr lang="es-ES"/>
        </a:p>
      </dgm:t>
    </dgm:pt>
    <dgm:pt modelId="{ABB5FD47-7BD9-4226-9CD7-84E49E0215BF}" type="sibTrans" cxnId="{AC34CAD5-368F-43C4-8D68-A0B036556378}">
      <dgm:prSet/>
      <dgm:spPr/>
      <dgm:t>
        <a:bodyPr/>
        <a:lstStyle/>
        <a:p>
          <a:endParaRPr lang="es-ES"/>
        </a:p>
      </dgm:t>
    </dgm:pt>
    <dgm:pt modelId="{87D08411-7795-4179-99F4-CB8DABBD7AAD}">
      <dgm:prSet/>
      <dgm:spPr/>
      <dgm:t>
        <a:bodyPr/>
        <a:lstStyle/>
        <a:p>
          <a:pPr rtl="0"/>
          <a:r>
            <a:rPr lang="es-MX" dirty="0" smtClean="0"/>
            <a:t>Practicar</a:t>
          </a:r>
          <a:endParaRPr lang="es-ES" dirty="0"/>
        </a:p>
      </dgm:t>
    </dgm:pt>
    <dgm:pt modelId="{86F64826-95A9-4DE1-B008-26C1C2473226}" type="parTrans" cxnId="{7A1E4E3D-9F4B-406D-8A9E-EC4C16E1CC07}">
      <dgm:prSet/>
      <dgm:spPr/>
      <dgm:t>
        <a:bodyPr/>
        <a:lstStyle/>
        <a:p>
          <a:endParaRPr lang="es-ES"/>
        </a:p>
      </dgm:t>
    </dgm:pt>
    <dgm:pt modelId="{A4E43EBC-85A1-41EA-9550-B22DD944CF73}" type="sibTrans" cxnId="{7A1E4E3D-9F4B-406D-8A9E-EC4C16E1CC07}">
      <dgm:prSet/>
      <dgm:spPr/>
      <dgm:t>
        <a:bodyPr/>
        <a:lstStyle/>
        <a:p>
          <a:endParaRPr lang="es-ES"/>
        </a:p>
      </dgm:t>
    </dgm:pt>
    <dgm:pt modelId="{E852F5C1-D811-48B2-8BFC-23877BF1F4A3}">
      <dgm:prSet/>
      <dgm:spPr/>
      <dgm:t>
        <a:bodyPr/>
        <a:lstStyle/>
        <a:p>
          <a:pPr rtl="0"/>
          <a:r>
            <a:rPr lang="es-MX" dirty="0" smtClean="0"/>
            <a:t>Distribuir las mejores prácticas, procedimientos y guías de gerencia de proyectos.</a:t>
          </a:r>
          <a:endParaRPr lang="es-ES" dirty="0"/>
        </a:p>
      </dgm:t>
    </dgm:pt>
    <dgm:pt modelId="{4D68617E-17DB-444C-A69C-1B05A3ED8AED}" type="parTrans" cxnId="{2C286F3D-004D-46D3-9481-C6EE318D6D8E}">
      <dgm:prSet/>
      <dgm:spPr/>
      <dgm:t>
        <a:bodyPr/>
        <a:lstStyle/>
        <a:p>
          <a:endParaRPr lang="es-ES"/>
        </a:p>
      </dgm:t>
    </dgm:pt>
    <dgm:pt modelId="{49289A18-0C23-43C1-9F83-5A5CBC727D95}" type="sibTrans" cxnId="{2C286F3D-004D-46D3-9481-C6EE318D6D8E}">
      <dgm:prSet/>
      <dgm:spPr/>
      <dgm:t>
        <a:bodyPr/>
        <a:lstStyle/>
        <a:p>
          <a:endParaRPr lang="es-ES"/>
        </a:p>
      </dgm:t>
    </dgm:pt>
    <dgm:pt modelId="{5C2A2D6E-FA57-4069-B726-F3362763FFE4}">
      <dgm:prSet/>
      <dgm:spPr/>
      <dgm:t>
        <a:bodyPr/>
        <a:lstStyle/>
        <a:p>
          <a:pPr rtl="0"/>
          <a:r>
            <a:rPr lang="es-MX" dirty="0" smtClean="0"/>
            <a:t>Entrenar</a:t>
          </a:r>
          <a:endParaRPr lang="es-ES" dirty="0"/>
        </a:p>
      </dgm:t>
    </dgm:pt>
    <dgm:pt modelId="{1AD16950-9F30-46E3-A360-4CB86CB3CEDC}" type="parTrans" cxnId="{4F1161A9-010B-4A48-82ED-0429D19181BD}">
      <dgm:prSet/>
      <dgm:spPr/>
      <dgm:t>
        <a:bodyPr/>
        <a:lstStyle/>
        <a:p>
          <a:endParaRPr lang="es-ES"/>
        </a:p>
      </dgm:t>
    </dgm:pt>
    <dgm:pt modelId="{1CBE7A31-E5E1-4D88-A002-D4376D5EA694}" type="sibTrans" cxnId="{4F1161A9-010B-4A48-82ED-0429D19181BD}">
      <dgm:prSet/>
      <dgm:spPr/>
      <dgm:t>
        <a:bodyPr/>
        <a:lstStyle/>
        <a:p>
          <a:endParaRPr lang="es-ES"/>
        </a:p>
      </dgm:t>
    </dgm:pt>
    <dgm:pt modelId="{62DCB7CF-79D4-4FE7-A1E2-92406A5AC0E1}">
      <dgm:prSet/>
      <dgm:spPr/>
      <dgm:t>
        <a:bodyPr/>
        <a:lstStyle/>
        <a:p>
          <a:pPr rtl="0"/>
          <a:r>
            <a:rPr lang="es-MX" dirty="0" smtClean="0"/>
            <a:t>Proveer entrenamiento constante en gerencia de portafolios, programas y proyectos.</a:t>
          </a:r>
          <a:endParaRPr lang="es-ES" dirty="0"/>
        </a:p>
      </dgm:t>
    </dgm:pt>
    <dgm:pt modelId="{A72FCA66-4A57-477B-AA0D-E3323E72053A}" type="parTrans" cxnId="{2F3CBF71-9D12-45C4-AF78-18382B63C549}">
      <dgm:prSet/>
      <dgm:spPr/>
      <dgm:t>
        <a:bodyPr/>
        <a:lstStyle/>
        <a:p>
          <a:endParaRPr lang="es-ES"/>
        </a:p>
      </dgm:t>
    </dgm:pt>
    <dgm:pt modelId="{4763F9BE-0C1E-4D3E-B9CA-C814BA5A0377}" type="sibTrans" cxnId="{2F3CBF71-9D12-45C4-AF78-18382B63C549}">
      <dgm:prSet/>
      <dgm:spPr/>
      <dgm:t>
        <a:bodyPr/>
        <a:lstStyle/>
        <a:p>
          <a:endParaRPr lang="es-ES"/>
        </a:p>
      </dgm:t>
    </dgm:pt>
    <dgm:pt modelId="{0C9BC8C3-8D54-4705-ACF9-ED2C5A2E3539}" type="pres">
      <dgm:prSet presAssocID="{A587CF4E-9CA0-46F0-A7F8-F227AC8D21C4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DAA75EF-A547-4BBF-AC0F-876C0980C2B3}" type="pres">
      <dgm:prSet presAssocID="{67C0A665-FF5E-4EBC-AE6D-4D95001B5011}" presName="compNode" presStyleCnt="0"/>
      <dgm:spPr/>
    </dgm:pt>
    <dgm:pt modelId="{D7A4A9F1-6584-4DB2-BBF8-F83F0F2AA738}" type="pres">
      <dgm:prSet presAssocID="{67C0A665-FF5E-4EBC-AE6D-4D95001B5011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9A8D54F-3F4D-4C7F-9C6C-B520C76C3111}" type="pres">
      <dgm:prSet presAssocID="{67C0A665-FF5E-4EBC-AE6D-4D95001B501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089DE24-2EEF-49AE-8C27-835AC3255ABC}" type="pres">
      <dgm:prSet presAssocID="{67C0A665-FF5E-4EBC-AE6D-4D95001B5011}" presName="parentRect" presStyleLbl="alignNode1" presStyleIdx="0" presStyleCnt="2"/>
      <dgm:spPr/>
      <dgm:t>
        <a:bodyPr/>
        <a:lstStyle/>
        <a:p>
          <a:endParaRPr lang="es-ES"/>
        </a:p>
      </dgm:t>
    </dgm:pt>
    <dgm:pt modelId="{C043A293-C11D-4BA7-BDE0-63A1B0E0E541}" type="pres">
      <dgm:prSet presAssocID="{67C0A665-FF5E-4EBC-AE6D-4D95001B5011}" presName="adorn" presStyleLbl="fgAccFollowNod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7C44557-89B2-4640-BABC-4AE7C819362E}" type="pres">
      <dgm:prSet presAssocID="{D564F983-3AD3-4833-A270-36E7AB46F920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6382F1A-444E-4C25-81A3-C058DF27668D}" type="pres">
      <dgm:prSet presAssocID="{761C0330-56E3-4499-ACB6-733F820653CE}" presName="compNode" presStyleCnt="0"/>
      <dgm:spPr/>
    </dgm:pt>
    <dgm:pt modelId="{13C7D6DC-3DE7-44DD-87D3-D1B035289EE5}" type="pres">
      <dgm:prSet presAssocID="{761C0330-56E3-4499-ACB6-733F820653CE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4B46945-B86C-483A-9956-D315F6E8C5E9}" type="pres">
      <dgm:prSet presAssocID="{761C0330-56E3-4499-ACB6-733F820653CE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399E2E7-E556-4082-B475-E51899F32B9E}" type="pres">
      <dgm:prSet presAssocID="{761C0330-56E3-4499-ACB6-733F820653CE}" presName="parentRect" presStyleLbl="alignNode1" presStyleIdx="1" presStyleCnt="2"/>
      <dgm:spPr/>
      <dgm:t>
        <a:bodyPr/>
        <a:lstStyle/>
        <a:p>
          <a:endParaRPr lang="es-ES"/>
        </a:p>
      </dgm:t>
    </dgm:pt>
    <dgm:pt modelId="{AAA15D85-3BF4-4239-B5F5-31954B9DEA1C}" type="pres">
      <dgm:prSet presAssocID="{761C0330-56E3-4499-ACB6-733F820653CE}" presName="adorn" presStyleLbl="fgAccFollowNod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4EA04FBD-F8A6-4765-B07B-18F0B1026FB3}" type="presOf" srcId="{761C0330-56E3-4499-ACB6-733F820653CE}" destId="{5399E2E7-E556-4082-B475-E51899F32B9E}" srcOrd="1" destOrd="0" presId="urn:microsoft.com/office/officeart/2005/8/layout/bList2"/>
    <dgm:cxn modelId="{476E3580-B3F9-4A4C-9AB7-EAF77F4E1C6B}" type="presOf" srcId="{405E327E-FC20-4033-B312-502AFA93CEA3}" destId="{D7A4A9F1-6584-4DB2-BBF8-F83F0F2AA738}" srcOrd="0" destOrd="2" presId="urn:microsoft.com/office/officeart/2005/8/layout/bList2"/>
    <dgm:cxn modelId="{A6651E25-3D30-47F9-AF38-7DB41E664F59}" srcId="{67C0A665-FF5E-4EBC-AE6D-4D95001B5011}" destId="{916F67A9-53AE-458B-BB45-6ED7AE3F3169}" srcOrd="0" destOrd="0" parTransId="{A2858895-A015-4F6E-86E6-26B11BCF8C83}" sibTransId="{54110B4F-18E1-43B1-AE5C-D781A32BF466}"/>
    <dgm:cxn modelId="{01339FE6-CC74-4527-A472-178CABAB1ADA}" type="presOf" srcId="{BDA3674B-3607-486C-991E-8A8EB1D34181}" destId="{D7A4A9F1-6584-4DB2-BBF8-F83F0F2AA738}" srcOrd="0" destOrd="4" presId="urn:microsoft.com/office/officeart/2005/8/layout/bList2"/>
    <dgm:cxn modelId="{F4FB6F45-C997-4F6B-B9DD-4857B5F00528}" srcId="{A587CF4E-9CA0-46F0-A7F8-F227AC8D21C4}" destId="{67C0A665-FF5E-4EBC-AE6D-4D95001B5011}" srcOrd="0" destOrd="0" parTransId="{F2A28CF6-C2ED-4C11-A566-51CB469726A9}" sibTransId="{D564F983-3AD3-4833-A270-36E7AB46F920}"/>
    <dgm:cxn modelId="{7A1E4E3D-9F4B-406D-8A9E-EC4C16E1CC07}" srcId="{761C0330-56E3-4499-ACB6-733F820653CE}" destId="{87D08411-7795-4179-99F4-CB8DABBD7AAD}" srcOrd="2" destOrd="0" parTransId="{86F64826-95A9-4DE1-B008-26C1C2473226}" sibTransId="{A4E43EBC-85A1-41EA-9550-B22DD944CF73}"/>
    <dgm:cxn modelId="{B8F141BB-ED2D-4E8C-B8BC-EA8DA80749DF}" srcId="{761C0330-56E3-4499-ACB6-733F820653CE}" destId="{B22BEF4A-BED8-42FD-BFF5-BFE45D6AA83E}" srcOrd="0" destOrd="0" parTransId="{4DEAC1B7-7AD3-41A0-AA17-85CCDEA9DD67}" sibTransId="{401BE6F6-A36E-43E8-9D4F-05ABA4E5FC9E}"/>
    <dgm:cxn modelId="{44B9B58A-E882-4C2C-9418-8FE43E35673D}" type="presOf" srcId="{CA3A0989-CAB8-4172-A55A-CA72539C505F}" destId="{13C7D6DC-3DE7-44DD-87D3-D1B035289EE5}" srcOrd="0" destOrd="1" presId="urn:microsoft.com/office/officeart/2005/8/layout/bList2"/>
    <dgm:cxn modelId="{5A934E31-371C-4FF4-982B-E1E85AC28F04}" srcId="{67C0A665-FF5E-4EBC-AE6D-4D95001B5011}" destId="{405E327E-FC20-4033-B312-502AFA93CEA3}" srcOrd="1" destOrd="0" parTransId="{B09B92C0-C5C2-490D-9712-D1B828D759EB}" sibTransId="{30FA04B4-31F0-4E5F-8B3A-648E518EF02C}"/>
    <dgm:cxn modelId="{5B18450C-981E-4854-AB83-F86182C1F94A}" type="presOf" srcId="{87D08411-7795-4179-99F4-CB8DABBD7AAD}" destId="{13C7D6DC-3DE7-44DD-87D3-D1B035289EE5}" srcOrd="0" destOrd="4" presId="urn:microsoft.com/office/officeart/2005/8/layout/bList2"/>
    <dgm:cxn modelId="{2F3CBF71-9D12-45C4-AF78-18382B63C549}" srcId="{5C2A2D6E-FA57-4069-B726-F3362763FFE4}" destId="{62DCB7CF-79D4-4FE7-A1E2-92406A5AC0E1}" srcOrd="0" destOrd="0" parTransId="{A72FCA66-4A57-477B-AA0D-E3323E72053A}" sibTransId="{4763F9BE-0C1E-4D3E-B9CA-C814BA5A0377}"/>
    <dgm:cxn modelId="{D4986A08-5F4B-4C50-A468-49C8690F8671}" type="presOf" srcId="{E70AC5E5-B7A7-44C1-9739-05BAF1D661F6}" destId="{D7A4A9F1-6584-4DB2-BBF8-F83F0F2AA738}" srcOrd="0" destOrd="1" presId="urn:microsoft.com/office/officeart/2005/8/layout/bList2"/>
    <dgm:cxn modelId="{E09CB97F-4551-49D3-B224-8EB38052E861}" srcId="{67C0A665-FF5E-4EBC-AE6D-4D95001B5011}" destId="{BDA3674B-3607-486C-991E-8A8EB1D34181}" srcOrd="2" destOrd="0" parTransId="{40DEA01B-517F-40F1-BAFE-C5FF381E0D30}" sibTransId="{AC7B8611-9A21-481E-BC19-75DACF101230}"/>
    <dgm:cxn modelId="{CA66EC3E-A239-4EB0-94F7-E4D383E6A0B2}" srcId="{B22BEF4A-BED8-42FD-BFF5-BFE45D6AA83E}" destId="{CA3A0989-CAB8-4172-A55A-CA72539C505F}" srcOrd="0" destOrd="0" parTransId="{29DF1E0A-12FF-4B9D-83AF-204F26467880}" sibTransId="{13D4C31C-7D50-45B2-86BB-7932CD9D08E0}"/>
    <dgm:cxn modelId="{5D86B1E2-719D-475A-9674-87E185CFDD33}" type="presOf" srcId="{D564F983-3AD3-4833-A270-36E7AB46F920}" destId="{77C44557-89B2-4640-BABC-4AE7C819362E}" srcOrd="0" destOrd="0" presId="urn:microsoft.com/office/officeart/2005/8/layout/bList2"/>
    <dgm:cxn modelId="{B9853D56-93BC-4767-B3F7-EB759C33D961}" type="presOf" srcId="{1FFD95BF-6732-4388-B0DA-5A4E073D1ECA}" destId="{D7A4A9F1-6584-4DB2-BBF8-F83F0F2AA738}" srcOrd="0" destOrd="3" presId="urn:microsoft.com/office/officeart/2005/8/layout/bList2"/>
    <dgm:cxn modelId="{5B4FEA29-165D-4BF7-9F03-ABC9E3879FE8}" srcId="{405E327E-FC20-4033-B312-502AFA93CEA3}" destId="{1FFD95BF-6732-4388-B0DA-5A4E073D1ECA}" srcOrd="0" destOrd="0" parTransId="{A6734144-0876-49B3-BB43-F84BE934A29C}" sibTransId="{D26EE8F0-AE73-489E-BF13-49988075866B}"/>
    <dgm:cxn modelId="{2FFFCB7D-5A69-4044-88EF-6FB8B1ED598A}" type="presOf" srcId="{E852F5C1-D811-48B2-8BFC-23877BF1F4A3}" destId="{13C7D6DC-3DE7-44DD-87D3-D1B035289EE5}" srcOrd="0" destOrd="5" presId="urn:microsoft.com/office/officeart/2005/8/layout/bList2"/>
    <dgm:cxn modelId="{FFECE17C-A532-4727-8365-02E1D3CC81E0}" srcId="{A587CF4E-9CA0-46F0-A7F8-F227AC8D21C4}" destId="{761C0330-56E3-4499-ACB6-733F820653CE}" srcOrd="1" destOrd="0" parTransId="{15BE9564-2309-4BA1-816F-8912044C8DA4}" sibTransId="{247786E9-2D67-4735-83F3-6DB4B7636B5A}"/>
    <dgm:cxn modelId="{AC34CAD5-368F-43C4-8D68-A0B036556378}" srcId="{129CEF07-301A-413D-A1A4-4A719AAA854A}" destId="{4904BC04-BE27-4085-9ABD-C896D0D27F03}" srcOrd="0" destOrd="0" parTransId="{96EC8DE2-EFA2-4163-97F5-92B7DF94233C}" sibTransId="{ABB5FD47-7BD9-4226-9CD7-84E49E0215BF}"/>
    <dgm:cxn modelId="{72E9C3FC-5E67-4445-8B0C-CF83B1BB762D}" srcId="{916F67A9-53AE-458B-BB45-6ED7AE3F3169}" destId="{E70AC5E5-B7A7-44C1-9739-05BAF1D661F6}" srcOrd="0" destOrd="0" parTransId="{2EFEDA1C-9D1D-4F29-93C8-F171C6AB6AF4}" sibTransId="{BE611FE0-A987-48DC-A734-0039231F78FC}"/>
    <dgm:cxn modelId="{140B8370-B081-4122-A123-994BB5A954C2}" type="presOf" srcId="{761C0330-56E3-4499-ACB6-733F820653CE}" destId="{F4B46945-B86C-483A-9956-D315F6E8C5E9}" srcOrd="0" destOrd="0" presId="urn:microsoft.com/office/officeart/2005/8/layout/bList2"/>
    <dgm:cxn modelId="{185314EE-FAE4-4C74-B724-367B06392D33}" type="presOf" srcId="{A587CF4E-9CA0-46F0-A7F8-F227AC8D21C4}" destId="{0C9BC8C3-8D54-4705-ACF9-ED2C5A2E3539}" srcOrd="0" destOrd="0" presId="urn:microsoft.com/office/officeart/2005/8/layout/bList2"/>
    <dgm:cxn modelId="{F222FC12-95C8-4204-94FE-710FC528E655}" type="presOf" srcId="{4904BC04-BE27-4085-9ABD-C896D0D27F03}" destId="{13C7D6DC-3DE7-44DD-87D3-D1B035289EE5}" srcOrd="0" destOrd="3" presId="urn:microsoft.com/office/officeart/2005/8/layout/bList2"/>
    <dgm:cxn modelId="{C17D88A4-BBD1-48A2-AFC4-2696E0ACF551}" type="presOf" srcId="{5C2A2D6E-FA57-4069-B726-F3362763FFE4}" destId="{13C7D6DC-3DE7-44DD-87D3-D1B035289EE5}" srcOrd="0" destOrd="6" presId="urn:microsoft.com/office/officeart/2005/8/layout/bList2"/>
    <dgm:cxn modelId="{06FE7437-5DFF-4057-A856-CF56E7E96F24}" type="presOf" srcId="{C291E874-7575-43AA-B346-742DF9072C2E}" destId="{D7A4A9F1-6584-4DB2-BBF8-F83F0F2AA738}" srcOrd="0" destOrd="5" presId="urn:microsoft.com/office/officeart/2005/8/layout/bList2"/>
    <dgm:cxn modelId="{85536789-9A28-49C9-8D5B-98F131FB7C65}" type="presOf" srcId="{67C0A665-FF5E-4EBC-AE6D-4D95001B5011}" destId="{89A8D54F-3F4D-4C7F-9C6C-B520C76C3111}" srcOrd="0" destOrd="0" presId="urn:microsoft.com/office/officeart/2005/8/layout/bList2"/>
    <dgm:cxn modelId="{4F1161A9-010B-4A48-82ED-0429D19181BD}" srcId="{761C0330-56E3-4499-ACB6-733F820653CE}" destId="{5C2A2D6E-FA57-4069-B726-F3362763FFE4}" srcOrd="3" destOrd="0" parTransId="{1AD16950-9F30-46E3-A360-4CB86CB3CEDC}" sibTransId="{1CBE7A31-E5E1-4D88-A002-D4376D5EA694}"/>
    <dgm:cxn modelId="{854CCE34-CC79-43A1-B73F-6EEA8EB93762}" type="presOf" srcId="{129CEF07-301A-413D-A1A4-4A719AAA854A}" destId="{13C7D6DC-3DE7-44DD-87D3-D1B035289EE5}" srcOrd="0" destOrd="2" presId="urn:microsoft.com/office/officeart/2005/8/layout/bList2"/>
    <dgm:cxn modelId="{E4E933D9-0051-4F95-B788-7C81527CEA83}" srcId="{761C0330-56E3-4499-ACB6-733F820653CE}" destId="{129CEF07-301A-413D-A1A4-4A719AAA854A}" srcOrd="1" destOrd="0" parTransId="{5061E252-1EE8-4B00-BF8D-AA3A93FBDE00}" sibTransId="{11D3EFC4-0484-4A23-B42F-C4C4DE201728}"/>
    <dgm:cxn modelId="{7430F7E7-BE22-4454-AA96-77399D5A2B47}" type="presOf" srcId="{62DCB7CF-79D4-4FE7-A1E2-92406A5AC0E1}" destId="{13C7D6DC-3DE7-44DD-87D3-D1B035289EE5}" srcOrd="0" destOrd="7" presId="urn:microsoft.com/office/officeart/2005/8/layout/bList2"/>
    <dgm:cxn modelId="{A12E0E2F-1168-4CB5-BCC2-5E4FBD81D6B1}" srcId="{BDA3674B-3607-486C-991E-8A8EB1D34181}" destId="{C291E874-7575-43AA-B346-742DF9072C2E}" srcOrd="0" destOrd="0" parTransId="{76062217-51BD-4D73-8C9B-6DC31375501E}" sibTransId="{C55D9CDF-DE5F-477C-93DF-E59A419D80A9}"/>
    <dgm:cxn modelId="{8501901A-9EBF-4969-BEFB-A6FB64D6D048}" type="presOf" srcId="{67C0A665-FF5E-4EBC-AE6D-4D95001B5011}" destId="{2089DE24-2EEF-49AE-8C27-835AC3255ABC}" srcOrd="1" destOrd="0" presId="urn:microsoft.com/office/officeart/2005/8/layout/bList2"/>
    <dgm:cxn modelId="{7C632ED4-10C4-4DB6-8128-F1445D76F337}" type="presOf" srcId="{916F67A9-53AE-458B-BB45-6ED7AE3F3169}" destId="{D7A4A9F1-6584-4DB2-BBF8-F83F0F2AA738}" srcOrd="0" destOrd="0" presId="urn:microsoft.com/office/officeart/2005/8/layout/bList2"/>
    <dgm:cxn modelId="{2C286F3D-004D-46D3-9481-C6EE318D6D8E}" srcId="{87D08411-7795-4179-99F4-CB8DABBD7AAD}" destId="{E852F5C1-D811-48B2-8BFC-23877BF1F4A3}" srcOrd="0" destOrd="0" parTransId="{4D68617E-17DB-444C-A69C-1B05A3ED8AED}" sibTransId="{49289A18-0C23-43C1-9F83-5A5CBC727D95}"/>
    <dgm:cxn modelId="{8C0BB44E-7C6C-4C5D-B46C-7D3D83D81BC7}" type="presOf" srcId="{B22BEF4A-BED8-42FD-BFF5-BFE45D6AA83E}" destId="{13C7D6DC-3DE7-44DD-87D3-D1B035289EE5}" srcOrd="0" destOrd="0" presId="urn:microsoft.com/office/officeart/2005/8/layout/bList2"/>
    <dgm:cxn modelId="{FB599B5C-4CDA-408D-82AE-47AE8009A0ED}" type="presParOf" srcId="{0C9BC8C3-8D54-4705-ACF9-ED2C5A2E3539}" destId="{EDAA75EF-A547-4BBF-AC0F-876C0980C2B3}" srcOrd="0" destOrd="0" presId="urn:microsoft.com/office/officeart/2005/8/layout/bList2"/>
    <dgm:cxn modelId="{DD3E12D9-E753-4FD7-BFCF-C2621E7E443C}" type="presParOf" srcId="{EDAA75EF-A547-4BBF-AC0F-876C0980C2B3}" destId="{D7A4A9F1-6584-4DB2-BBF8-F83F0F2AA738}" srcOrd="0" destOrd="0" presId="urn:microsoft.com/office/officeart/2005/8/layout/bList2"/>
    <dgm:cxn modelId="{9A8D6D02-2B8D-451C-BAD5-DE5AC4016E06}" type="presParOf" srcId="{EDAA75EF-A547-4BBF-AC0F-876C0980C2B3}" destId="{89A8D54F-3F4D-4C7F-9C6C-B520C76C3111}" srcOrd="1" destOrd="0" presId="urn:microsoft.com/office/officeart/2005/8/layout/bList2"/>
    <dgm:cxn modelId="{9A2C8298-2AFC-4E00-877A-347B31FFCFFC}" type="presParOf" srcId="{EDAA75EF-A547-4BBF-AC0F-876C0980C2B3}" destId="{2089DE24-2EEF-49AE-8C27-835AC3255ABC}" srcOrd="2" destOrd="0" presId="urn:microsoft.com/office/officeart/2005/8/layout/bList2"/>
    <dgm:cxn modelId="{A7D1CD32-AB33-46AF-920E-1E6C0E9EB7E0}" type="presParOf" srcId="{EDAA75EF-A547-4BBF-AC0F-876C0980C2B3}" destId="{C043A293-C11D-4BA7-BDE0-63A1B0E0E541}" srcOrd="3" destOrd="0" presId="urn:microsoft.com/office/officeart/2005/8/layout/bList2"/>
    <dgm:cxn modelId="{EE821B7E-0602-4338-9912-356E55C9109A}" type="presParOf" srcId="{0C9BC8C3-8D54-4705-ACF9-ED2C5A2E3539}" destId="{77C44557-89B2-4640-BABC-4AE7C819362E}" srcOrd="1" destOrd="0" presId="urn:microsoft.com/office/officeart/2005/8/layout/bList2"/>
    <dgm:cxn modelId="{6176A017-6C42-4CC9-AF18-265B77EF95E6}" type="presParOf" srcId="{0C9BC8C3-8D54-4705-ACF9-ED2C5A2E3539}" destId="{D6382F1A-444E-4C25-81A3-C058DF27668D}" srcOrd="2" destOrd="0" presId="urn:microsoft.com/office/officeart/2005/8/layout/bList2"/>
    <dgm:cxn modelId="{4EEC2100-5C80-4054-8460-E72082BB09AB}" type="presParOf" srcId="{D6382F1A-444E-4C25-81A3-C058DF27668D}" destId="{13C7D6DC-3DE7-44DD-87D3-D1B035289EE5}" srcOrd="0" destOrd="0" presId="urn:microsoft.com/office/officeart/2005/8/layout/bList2"/>
    <dgm:cxn modelId="{0406FC03-9CA1-442A-AC5F-012D998E539B}" type="presParOf" srcId="{D6382F1A-444E-4C25-81A3-C058DF27668D}" destId="{F4B46945-B86C-483A-9956-D315F6E8C5E9}" srcOrd="1" destOrd="0" presId="urn:microsoft.com/office/officeart/2005/8/layout/bList2"/>
    <dgm:cxn modelId="{BEE46247-1889-4203-BACF-A351F764DBDD}" type="presParOf" srcId="{D6382F1A-444E-4C25-81A3-C058DF27668D}" destId="{5399E2E7-E556-4082-B475-E51899F32B9E}" srcOrd="2" destOrd="0" presId="urn:microsoft.com/office/officeart/2005/8/layout/bList2"/>
    <dgm:cxn modelId="{FD12D58F-A19C-478B-B7A1-09CE44CFEA66}" type="presParOf" srcId="{D6382F1A-444E-4C25-81A3-C058DF27668D}" destId="{AAA15D85-3BF4-4239-B5F5-31954B9DEA1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F121E9-1651-42DD-9318-C40C96F33B39}" type="doc">
      <dgm:prSet loTypeId="urn:microsoft.com/office/officeart/2005/8/layout/hProcess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812935AF-9D42-41E8-B693-48080C155D2C}">
      <dgm:prSet/>
      <dgm:spPr/>
      <dgm:t>
        <a:bodyPr/>
        <a:lstStyle/>
        <a:p>
          <a:pPr rtl="0"/>
          <a:r>
            <a:rPr lang="es-MX" dirty="0" smtClean="0"/>
            <a:t>Cosas</a:t>
          </a:r>
          <a:endParaRPr lang="es-ES" dirty="0"/>
        </a:p>
      </dgm:t>
    </dgm:pt>
    <dgm:pt modelId="{48F05A9A-67D2-49D8-97EE-D75C1F5CF43D}" type="parTrans" cxnId="{0397B4F8-D317-4E31-AFA9-468FF0189939}">
      <dgm:prSet/>
      <dgm:spPr/>
      <dgm:t>
        <a:bodyPr/>
        <a:lstStyle/>
        <a:p>
          <a:endParaRPr lang="es-ES"/>
        </a:p>
      </dgm:t>
    </dgm:pt>
    <dgm:pt modelId="{D7418C47-4D99-4BBD-95B1-09C34AFB3AE6}" type="sibTrans" cxnId="{0397B4F8-D317-4E31-AFA9-468FF0189939}">
      <dgm:prSet/>
      <dgm:spPr/>
      <dgm:t>
        <a:bodyPr/>
        <a:lstStyle/>
        <a:p>
          <a:endParaRPr lang="es-ES"/>
        </a:p>
      </dgm:t>
    </dgm:pt>
    <dgm:pt modelId="{0BB5C369-6307-4B01-AA48-F8360C4D9EFD}">
      <dgm:prSet/>
      <dgm:spPr/>
      <dgm:t>
        <a:bodyPr/>
        <a:lstStyle/>
        <a:p>
          <a:pPr rtl="0"/>
          <a:r>
            <a:rPr lang="es-MX" sz="2000" dirty="0" smtClean="0"/>
            <a:t>Eficiencia</a:t>
          </a:r>
          <a:endParaRPr lang="es-ES" sz="2000" dirty="0"/>
        </a:p>
      </dgm:t>
    </dgm:pt>
    <dgm:pt modelId="{8718E9D6-423A-46E4-8F6C-253A8F38D58D}" type="parTrans" cxnId="{71AD7340-69E2-4E55-9E5F-003ADEEB0455}">
      <dgm:prSet/>
      <dgm:spPr/>
      <dgm:t>
        <a:bodyPr/>
        <a:lstStyle/>
        <a:p>
          <a:endParaRPr lang="es-ES"/>
        </a:p>
      </dgm:t>
    </dgm:pt>
    <dgm:pt modelId="{D41E811B-1B2D-40A4-98C6-4D5D001C65AE}" type="sibTrans" cxnId="{71AD7340-69E2-4E55-9E5F-003ADEEB0455}">
      <dgm:prSet/>
      <dgm:spPr/>
      <dgm:t>
        <a:bodyPr/>
        <a:lstStyle/>
        <a:p>
          <a:endParaRPr lang="es-ES"/>
        </a:p>
      </dgm:t>
    </dgm:pt>
    <dgm:pt modelId="{4135B8D6-3CD0-40B6-A85E-B01801B596D6}">
      <dgm:prSet/>
      <dgm:spPr/>
      <dgm:t>
        <a:bodyPr/>
        <a:lstStyle/>
        <a:p>
          <a:pPr rtl="0"/>
          <a:r>
            <a:rPr lang="es-MX" sz="2000" dirty="0" smtClean="0"/>
            <a:t>Productividad</a:t>
          </a:r>
          <a:endParaRPr lang="es-ES" sz="2000" dirty="0"/>
        </a:p>
      </dgm:t>
    </dgm:pt>
    <dgm:pt modelId="{BAAD23FA-1086-48CA-8096-0368E526C8BA}" type="parTrans" cxnId="{A39EBE18-3C61-48B8-B7E3-3284E8ECB983}">
      <dgm:prSet/>
      <dgm:spPr/>
      <dgm:t>
        <a:bodyPr/>
        <a:lstStyle/>
        <a:p>
          <a:endParaRPr lang="es-ES"/>
        </a:p>
      </dgm:t>
    </dgm:pt>
    <dgm:pt modelId="{3018D96D-82BD-4DFE-A824-AE0DD67D0D09}" type="sibTrans" cxnId="{A39EBE18-3C61-48B8-B7E3-3284E8ECB983}">
      <dgm:prSet/>
      <dgm:spPr/>
      <dgm:t>
        <a:bodyPr/>
        <a:lstStyle/>
        <a:p>
          <a:endParaRPr lang="es-ES"/>
        </a:p>
      </dgm:t>
    </dgm:pt>
    <dgm:pt modelId="{1F27DBDA-DE4E-4BDE-9CDA-4D52C675B5BD}">
      <dgm:prSet custT="1"/>
      <dgm:spPr/>
      <dgm:t>
        <a:bodyPr/>
        <a:lstStyle/>
        <a:p>
          <a:pPr rtl="0"/>
          <a:r>
            <a:rPr lang="es-MX" sz="2000" dirty="0" smtClean="0"/>
            <a:t>Entregables</a:t>
          </a:r>
        </a:p>
        <a:p>
          <a:pPr rtl="0"/>
          <a:endParaRPr lang="es-MX" sz="2000" dirty="0" smtClean="0"/>
        </a:p>
        <a:p>
          <a:pPr rtl="0"/>
          <a:r>
            <a:rPr lang="es-MX" sz="1600" dirty="0" smtClean="0"/>
            <a:t>(Cosas: signos visibles y tangibles de la implementación del proyecto)</a:t>
          </a:r>
          <a:endParaRPr lang="es-ES" sz="1600" dirty="0"/>
        </a:p>
      </dgm:t>
    </dgm:pt>
    <dgm:pt modelId="{E9304DFA-927E-4DF8-B648-B8DA9226DC9C}" type="parTrans" cxnId="{40C3C6B5-C345-49F6-8BF7-D5C5D21BF8B5}">
      <dgm:prSet/>
      <dgm:spPr/>
      <dgm:t>
        <a:bodyPr/>
        <a:lstStyle/>
        <a:p>
          <a:endParaRPr lang="es-ES"/>
        </a:p>
      </dgm:t>
    </dgm:pt>
    <dgm:pt modelId="{49BD2BEE-17F0-40C4-88FC-71C949A10415}" type="sibTrans" cxnId="{40C3C6B5-C345-49F6-8BF7-D5C5D21BF8B5}">
      <dgm:prSet/>
      <dgm:spPr/>
      <dgm:t>
        <a:bodyPr/>
        <a:lstStyle/>
        <a:p>
          <a:endParaRPr lang="es-ES"/>
        </a:p>
      </dgm:t>
    </dgm:pt>
    <dgm:pt modelId="{AB79EB54-2CA1-4B30-AB4D-EAD585C67DB8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/>
            <a:t>Personas</a:t>
          </a:r>
          <a:endParaRPr lang="es-ES" dirty="0"/>
        </a:p>
      </dgm:t>
    </dgm:pt>
    <dgm:pt modelId="{BF0DACB6-8D93-4E34-AFDB-CAC8D1ADFC58}" type="parTrans" cxnId="{8A1810BC-458B-4E5D-921E-CC38750B2BB6}">
      <dgm:prSet/>
      <dgm:spPr/>
      <dgm:t>
        <a:bodyPr/>
        <a:lstStyle/>
        <a:p>
          <a:endParaRPr lang="es-ES"/>
        </a:p>
      </dgm:t>
    </dgm:pt>
    <dgm:pt modelId="{7D520423-3B18-4D85-949A-2E83F67B6C4A}" type="sibTrans" cxnId="{8A1810BC-458B-4E5D-921E-CC38750B2BB6}">
      <dgm:prSet/>
      <dgm:spPr/>
      <dgm:t>
        <a:bodyPr/>
        <a:lstStyle/>
        <a:p>
          <a:endParaRPr lang="es-ES"/>
        </a:p>
      </dgm:t>
    </dgm:pt>
    <dgm:pt modelId="{451FA72E-51B7-4FE8-85D2-CB731D6D9A4D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Confianza</a:t>
          </a:r>
          <a:endParaRPr lang="es-ES" dirty="0">
            <a:solidFill>
              <a:schemeClr val="tx1"/>
            </a:solidFill>
          </a:endParaRPr>
        </a:p>
      </dgm:t>
    </dgm:pt>
    <dgm:pt modelId="{E3458A0B-824C-443A-B045-51A6157320B0}" type="parTrans" cxnId="{7B84D1CA-D627-47C5-963A-C9503ABD494D}">
      <dgm:prSet/>
      <dgm:spPr/>
      <dgm:t>
        <a:bodyPr/>
        <a:lstStyle/>
        <a:p>
          <a:endParaRPr lang="es-ES"/>
        </a:p>
      </dgm:t>
    </dgm:pt>
    <dgm:pt modelId="{9D98E4FD-FD26-4727-B356-2ECA30811493}" type="sibTrans" cxnId="{7B84D1CA-D627-47C5-963A-C9503ABD494D}">
      <dgm:prSet/>
      <dgm:spPr/>
      <dgm:t>
        <a:bodyPr/>
        <a:lstStyle/>
        <a:p>
          <a:endParaRPr lang="es-ES"/>
        </a:p>
      </dgm:t>
    </dgm:pt>
    <dgm:pt modelId="{876F464A-23C1-4CBB-A00C-9FA145979F69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Colaboración</a:t>
          </a:r>
          <a:endParaRPr lang="es-ES" dirty="0">
            <a:solidFill>
              <a:schemeClr val="tx1"/>
            </a:solidFill>
          </a:endParaRPr>
        </a:p>
      </dgm:t>
    </dgm:pt>
    <dgm:pt modelId="{186D98B6-1603-4792-93DF-AA0053A5CB02}" type="parTrans" cxnId="{1DE6017B-CDF5-4B49-ABDC-9D3BB860B80A}">
      <dgm:prSet/>
      <dgm:spPr/>
      <dgm:t>
        <a:bodyPr/>
        <a:lstStyle/>
        <a:p>
          <a:endParaRPr lang="es-ES"/>
        </a:p>
      </dgm:t>
    </dgm:pt>
    <dgm:pt modelId="{9AB0BBA3-6DCE-4B63-AC01-C61617697031}" type="sibTrans" cxnId="{1DE6017B-CDF5-4B49-ABDC-9D3BB860B80A}">
      <dgm:prSet/>
      <dgm:spPr/>
      <dgm:t>
        <a:bodyPr/>
        <a:lstStyle/>
        <a:p>
          <a:endParaRPr lang="es-ES"/>
        </a:p>
      </dgm:t>
    </dgm:pt>
    <dgm:pt modelId="{BC4FE710-49AC-40E0-847B-45BF86043BDE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Competencia</a:t>
          </a:r>
          <a:endParaRPr lang="es-ES" dirty="0">
            <a:solidFill>
              <a:schemeClr val="tx1"/>
            </a:solidFill>
          </a:endParaRPr>
        </a:p>
      </dgm:t>
    </dgm:pt>
    <dgm:pt modelId="{5E492A20-8B2A-47CC-871B-87E19FA9E5F8}" type="parTrans" cxnId="{C506D18E-8657-4E04-A9C8-FF8A084D5456}">
      <dgm:prSet/>
      <dgm:spPr/>
      <dgm:t>
        <a:bodyPr/>
        <a:lstStyle/>
        <a:p>
          <a:endParaRPr lang="es-ES"/>
        </a:p>
      </dgm:t>
    </dgm:pt>
    <dgm:pt modelId="{2D981AC6-D7FC-4EEB-8D12-58F147552C31}" type="sibTrans" cxnId="{C506D18E-8657-4E04-A9C8-FF8A084D5456}">
      <dgm:prSet/>
      <dgm:spPr/>
      <dgm:t>
        <a:bodyPr/>
        <a:lstStyle/>
        <a:p>
          <a:endParaRPr lang="es-ES"/>
        </a:p>
      </dgm:t>
    </dgm:pt>
    <dgm:pt modelId="{A3DC7E9F-DBCD-4A1D-B16D-E9BEE85330DD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Comunicación</a:t>
          </a:r>
          <a:endParaRPr lang="es-ES" dirty="0">
            <a:solidFill>
              <a:schemeClr val="tx1"/>
            </a:solidFill>
          </a:endParaRPr>
        </a:p>
      </dgm:t>
    </dgm:pt>
    <dgm:pt modelId="{5AEFA0F1-2A87-40C3-84AF-18351008D12F}" type="parTrans" cxnId="{E483207A-0C24-46B2-AD09-4BF37571FF2F}">
      <dgm:prSet/>
      <dgm:spPr/>
      <dgm:t>
        <a:bodyPr/>
        <a:lstStyle/>
        <a:p>
          <a:endParaRPr lang="es-ES"/>
        </a:p>
      </dgm:t>
    </dgm:pt>
    <dgm:pt modelId="{E6A491B7-67E6-4D09-98DF-6D56D2B60B17}" type="sibTrans" cxnId="{E483207A-0C24-46B2-AD09-4BF37571FF2F}">
      <dgm:prSet/>
      <dgm:spPr/>
      <dgm:t>
        <a:bodyPr/>
        <a:lstStyle/>
        <a:p>
          <a:endParaRPr lang="es-ES"/>
        </a:p>
      </dgm:t>
    </dgm:pt>
    <dgm:pt modelId="{DFA41DED-2909-42EB-846E-1E68387F006F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Conflicto</a:t>
          </a:r>
          <a:endParaRPr lang="es-ES" dirty="0">
            <a:solidFill>
              <a:schemeClr val="tx1"/>
            </a:solidFill>
          </a:endParaRPr>
        </a:p>
      </dgm:t>
    </dgm:pt>
    <dgm:pt modelId="{1E926DE7-613C-4209-90CC-778E27733409}" type="parTrans" cxnId="{071B736D-990D-4B4D-81F7-464C45785394}">
      <dgm:prSet/>
      <dgm:spPr/>
      <dgm:t>
        <a:bodyPr/>
        <a:lstStyle/>
        <a:p>
          <a:endParaRPr lang="es-ES"/>
        </a:p>
      </dgm:t>
    </dgm:pt>
    <dgm:pt modelId="{9C63F8A7-8F6F-4EA5-8028-0A2AC5E25969}" type="sibTrans" cxnId="{071B736D-990D-4B4D-81F7-464C45785394}">
      <dgm:prSet/>
      <dgm:spPr/>
      <dgm:t>
        <a:bodyPr/>
        <a:lstStyle/>
        <a:p>
          <a:endParaRPr lang="es-ES"/>
        </a:p>
      </dgm:t>
    </dgm:pt>
    <dgm:pt modelId="{D87542C4-ECCA-4AEE-BF09-10B289CA7F48}">
      <dgm:prSet/>
      <dgm:spPr/>
      <dgm:t>
        <a:bodyPr/>
        <a:lstStyle/>
        <a:p>
          <a:pPr rtl="0"/>
          <a:r>
            <a:rPr lang="es-MX" dirty="0" smtClean="0"/>
            <a:t>Empresa</a:t>
          </a:r>
          <a:endParaRPr lang="es-ES" dirty="0"/>
        </a:p>
      </dgm:t>
    </dgm:pt>
    <dgm:pt modelId="{EFE38B2A-358E-4C9D-BE80-8D148F306661}" type="parTrans" cxnId="{32799160-BBDF-426E-949A-FBF76CF54D01}">
      <dgm:prSet/>
      <dgm:spPr/>
      <dgm:t>
        <a:bodyPr/>
        <a:lstStyle/>
        <a:p>
          <a:endParaRPr lang="es-ES"/>
        </a:p>
      </dgm:t>
    </dgm:pt>
    <dgm:pt modelId="{A5B13F45-9101-4442-8F30-CE3838DDB779}" type="sibTrans" cxnId="{32799160-BBDF-426E-949A-FBF76CF54D01}">
      <dgm:prSet/>
      <dgm:spPr/>
      <dgm:t>
        <a:bodyPr/>
        <a:lstStyle/>
        <a:p>
          <a:endParaRPr lang="es-ES"/>
        </a:p>
      </dgm:t>
    </dgm:pt>
    <dgm:pt modelId="{CD1977EF-45F9-4B49-BECF-86F685114EA3}">
      <dgm:prSet/>
      <dgm:spPr/>
      <dgm:t>
        <a:bodyPr/>
        <a:lstStyle/>
        <a:p>
          <a:pPr rtl="0"/>
          <a:r>
            <a:rPr lang="es-MX" dirty="0" smtClean="0"/>
            <a:t>Disposición hacia los proyectos</a:t>
          </a:r>
          <a:endParaRPr lang="es-ES" dirty="0"/>
        </a:p>
      </dgm:t>
    </dgm:pt>
    <dgm:pt modelId="{D482A79C-54CF-4EA2-BA1F-8EB3C066C426}" type="parTrans" cxnId="{9B60ED8B-6A08-4B17-8AB5-94AE6613C389}">
      <dgm:prSet/>
      <dgm:spPr/>
      <dgm:t>
        <a:bodyPr/>
        <a:lstStyle/>
        <a:p>
          <a:endParaRPr lang="es-ES"/>
        </a:p>
      </dgm:t>
    </dgm:pt>
    <dgm:pt modelId="{2F5D8F60-9F4D-4E2E-A4FF-5319A57CBC08}" type="sibTrans" cxnId="{9B60ED8B-6A08-4B17-8AB5-94AE6613C389}">
      <dgm:prSet/>
      <dgm:spPr/>
      <dgm:t>
        <a:bodyPr/>
        <a:lstStyle/>
        <a:p>
          <a:endParaRPr lang="es-ES"/>
        </a:p>
      </dgm:t>
    </dgm:pt>
    <dgm:pt modelId="{177724F3-56CA-464F-8F20-8994AB961E39}">
      <dgm:prSet/>
      <dgm:spPr/>
      <dgm:t>
        <a:bodyPr/>
        <a:lstStyle/>
        <a:p>
          <a:pPr rtl="0"/>
          <a:r>
            <a:rPr lang="es-MX" dirty="0" smtClean="0"/>
            <a:t>Participación de los equipos en las estrategias organizacionales</a:t>
          </a:r>
          <a:endParaRPr lang="es-ES" dirty="0"/>
        </a:p>
      </dgm:t>
    </dgm:pt>
    <dgm:pt modelId="{CBF67CFA-AB1B-4C43-9F9D-FD708C415664}" type="parTrans" cxnId="{F2C614B1-A956-4FBF-9324-9C2F4918622E}">
      <dgm:prSet/>
      <dgm:spPr/>
      <dgm:t>
        <a:bodyPr/>
        <a:lstStyle/>
        <a:p>
          <a:endParaRPr lang="es-ES"/>
        </a:p>
      </dgm:t>
    </dgm:pt>
    <dgm:pt modelId="{03458007-AE29-4B4A-86D7-F95C6465406C}" type="sibTrans" cxnId="{F2C614B1-A956-4FBF-9324-9C2F4918622E}">
      <dgm:prSet/>
      <dgm:spPr/>
      <dgm:t>
        <a:bodyPr/>
        <a:lstStyle/>
        <a:p>
          <a:endParaRPr lang="es-ES"/>
        </a:p>
      </dgm:t>
    </dgm:pt>
    <dgm:pt modelId="{7B2967C1-8DEC-4461-91DE-509C85023591}">
      <dgm:prSet/>
      <dgm:spPr/>
      <dgm:t>
        <a:bodyPr/>
        <a:lstStyle/>
        <a:p>
          <a:pPr rtl="0"/>
          <a:r>
            <a:rPr lang="es-MX" dirty="0" smtClean="0"/>
            <a:t>Reconocimiento de la disciplina de gerencia de proyectos</a:t>
          </a:r>
          <a:endParaRPr lang="es-MX" dirty="0"/>
        </a:p>
      </dgm:t>
    </dgm:pt>
    <dgm:pt modelId="{14AF45CF-1FD9-4D03-BAD1-FAD48A556079}" type="parTrans" cxnId="{7C99833C-2414-49B0-8DD5-40EBF90C14B7}">
      <dgm:prSet/>
      <dgm:spPr/>
      <dgm:t>
        <a:bodyPr/>
        <a:lstStyle/>
        <a:p>
          <a:endParaRPr lang="es-ES"/>
        </a:p>
      </dgm:t>
    </dgm:pt>
    <dgm:pt modelId="{A850686B-E7D5-4E55-B55C-EC16DB42A580}" type="sibTrans" cxnId="{7C99833C-2414-49B0-8DD5-40EBF90C14B7}">
      <dgm:prSet/>
      <dgm:spPr/>
      <dgm:t>
        <a:bodyPr/>
        <a:lstStyle/>
        <a:p>
          <a:endParaRPr lang="es-ES"/>
        </a:p>
      </dgm:t>
    </dgm:pt>
    <dgm:pt modelId="{7E8345C9-0482-4DB0-B4A7-DE1225AA8F5F}" type="pres">
      <dgm:prSet presAssocID="{64F121E9-1651-42DD-9318-C40C96F33B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C7C088F-603F-4D02-9BA9-6C19C27FC7FD}" type="pres">
      <dgm:prSet presAssocID="{812935AF-9D42-41E8-B693-48080C155D2C}" presName="compositeNode" presStyleCnt="0">
        <dgm:presLayoutVars>
          <dgm:bulletEnabled val="1"/>
        </dgm:presLayoutVars>
      </dgm:prSet>
      <dgm:spPr/>
    </dgm:pt>
    <dgm:pt modelId="{7A538689-F6BE-47F3-A106-3CD4A10AFF40}" type="pres">
      <dgm:prSet presAssocID="{812935AF-9D42-41E8-B693-48080C155D2C}" presName="bgRect" presStyleLbl="node1" presStyleIdx="0" presStyleCnt="3"/>
      <dgm:spPr/>
      <dgm:t>
        <a:bodyPr/>
        <a:lstStyle/>
        <a:p>
          <a:endParaRPr lang="es-ES"/>
        </a:p>
      </dgm:t>
    </dgm:pt>
    <dgm:pt modelId="{184DD56B-47D2-45F1-8804-17BEC6E10860}" type="pres">
      <dgm:prSet presAssocID="{812935AF-9D42-41E8-B693-48080C155D2C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32407A-57F7-44B7-AABB-E73848CFCD19}" type="pres">
      <dgm:prSet presAssocID="{812935AF-9D42-41E8-B693-48080C155D2C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6F94BE-CD5E-4743-9C58-DDB6D73455AB}" type="pres">
      <dgm:prSet presAssocID="{D7418C47-4D99-4BBD-95B1-09C34AFB3AE6}" presName="hSp" presStyleCnt="0"/>
      <dgm:spPr/>
    </dgm:pt>
    <dgm:pt modelId="{58224A45-19F2-4EC3-A652-07C8C8949F21}" type="pres">
      <dgm:prSet presAssocID="{D7418C47-4D99-4BBD-95B1-09C34AFB3AE6}" presName="vProcSp" presStyleCnt="0"/>
      <dgm:spPr/>
    </dgm:pt>
    <dgm:pt modelId="{C0207B9C-D442-4009-B52F-1B2D4C2A7E23}" type="pres">
      <dgm:prSet presAssocID="{D7418C47-4D99-4BBD-95B1-09C34AFB3AE6}" presName="vSp1" presStyleCnt="0"/>
      <dgm:spPr/>
    </dgm:pt>
    <dgm:pt modelId="{13FE8F85-CBD1-4661-8311-E6DB68BFB4EF}" type="pres">
      <dgm:prSet presAssocID="{D7418C47-4D99-4BBD-95B1-09C34AFB3AE6}" presName="simulatedConn" presStyleLbl="solidFgAcc1" presStyleIdx="0" presStyleCnt="2"/>
      <dgm:spPr/>
    </dgm:pt>
    <dgm:pt modelId="{589584A1-5491-4D8A-A30B-1C267F66A472}" type="pres">
      <dgm:prSet presAssocID="{D7418C47-4D99-4BBD-95B1-09C34AFB3AE6}" presName="vSp2" presStyleCnt="0"/>
      <dgm:spPr/>
    </dgm:pt>
    <dgm:pt modelId="{108F81D1-2F55-4589-8DFB-301C4976AC78}" type="pres">
      <dgm:prSet presAssocID="{D7418C47-4D99-4BBD-95B1-09C34AFB3AE6}" presName="sibTrans" presStyleCnt="0"/>
      <dgm:spPr/>
    </dgm:pt>
    <dgm:pt modelId="{5FE8227B-F9D6-4744-BB3E-CB704A522D2B}" type="pres">
      <dgm:prSet presAssocID="{AB79EB54-2CA1-4B30-AB4D-EAD585C67DB8}" presName="compositeNode" presStyleCnt="0">
        <dgm:presLayoutVars>
          <dgm:bulletEnabled val="1"/>
        </dgm:presLayoutVars>
      </dgm:prSet>
      <dgm:spPr/>
    </dgm:pt>
    <dgm:pt modelId="{9ADD7014-9121-41AD-99BD-C4277BEE315E}" type="pres">
      <dgm:prSet presAssocID="{AB79EB54-2CA1-4B30-AB4D-EAD585C67DB8}" presName="bgRect" presStyleLbl="node1" presStyleIdx="1" presStyleCnt="3"/>
      <dgm:spPr/>
      <dgm:t>
        <a:bodyPr/>
        <a:lstStyle/>
        <a:p>
          <a:endParaRPr lang="es-ES"/>
        </a:p>
      </dgm:t>
    </dgm:pt>
    <dgm:pt modelId="{62FEC01B-4BD0-4620-A472-2E8133D18914}" type="pres">
      <dgm:prSet presAssocID="{AB79EB54-2CA1-4B30-AB4D-EAD585C67DB8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58D93-AEB6-47A3-AFD7-7E9F926AAB86}" type="pres">
      <dgm:prSet presAssocID="{AB79EB54-2CA1-4B30-AB4D-EAD585C67DB8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7246809-3DCE-41A8-953D-F27D08ED6384}" type="pres">
      <dgm:prSet presAssocID="{7D520423-3B18-4D85-949A-2E83F67B6C4A}" presName="hSp" presStyleCnt="0"/>
      <dgm:spPr/>
    </dgm:pt>
    <dgm:pt modelId="{7A26BD66-86CB-4A37-B106-A49D43962133}" type="pres">
      <dgm:prSet presAssocID="{7D520423-3B18-4D85-949A-2E83F67B6C4A}" presName="vProcSp" presStyleCnt="0"/>
      <dgm:spPr/>
    </dgm:pt>
    <dgm:pt modelId="{0A2950C6-7F28-4A57-BC52-5B88CD642957}" type="pres">
      <dgm:prSet presAssocID="{7D520423-3B18-4D85-949A-2E83F67B6C4A}" presName="vSp1" presStyleCnt="0"/>
      <dgm:spPr/>
    </dgm:pt>
    <dgm:pt modelId="{CE836E0F-4DF7-4269-8CE1-1D482DDC4F12}" type="pres">
      <dgm:prSet presAssocID="{7D520423-3B18-4D85-949A-2E83F67B6C4A}" presName="simulatedConn" presStyleLbl="solidFgAcc1" presStyleIdx="1" presStyleCnt="2"/>
      <dgm:spPr/>
    </dgm:pt>
    <dgm:pt modelId="{DE04EE8F-CA4A-4D75-8667-FC71BFE5AD55}" type="pres">
      <dgm:prSet presAssocID="{7D520423-3B18-4D85-949A-2E83F67B6C4A}" presName="vSp2" presStyleCnt="0"/>
      <dgm:spPr/>
    </dgm:pt>
    <dgm:pt modelId="{8C897822-677D-47EF-B104-85B3973F5C46}" type="pres">
      <dgm:prSet presAssocID="{7D520423-3B18-4D85-949A-2E83F67B6C4A}" presName="sibTrans" presStyleCnt="0"/>
      <dgm:spPr/>
    </dgm:pt>
    <dgm:pt modelId="{226C1EC7-FB97-4782-96D5-4B40D213967E}" type="pres">
      <dgm:prSet presAssocID="{D87542C4-ECCA-4AEE-BF09-10B289CA7F48}" presName="compositeNode" presStyleCnt="0">
        <dgm:presLayoutVars>
          <dgm:bulletEnabled val="1"/>
        </dgm:presLayoutVars>
      </dgm:prSet>
      <dgm:spPr/>
    </dgm:pt>
    <dgm:pt modelId="{D524A515-0428-497D-96E8-09397DF3D01C}" type="pres">
      <dgm:prSet presAssocID="{D87542C4-ECCA-4AEE-BF09-10B289CA7F48}" presName="bgRect" presStyleLbl="node1" presStyleIdx="2" presStyleCnt="3"/>
      <dgm:spPr/>
      <dgm:t>
        <a:bodyPr/>
        <a:lstStyle/>
        <a:p>
          <a:endParaRPr lang="es-ES"/>
        </a:p>
      </dgm:t>
    </dgm:pt>
    <dgm:pt modelId="{F6B9A587-C47A-490A-AEAA-662F8800810E}" type="pres">
      <dgm:prSet presAssocID="{D87542C4-ECCA-4AEE-BF09-10B289CA7F48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3D4DF8-09DE-4EAE-86AF-C13B65DF1976}" type="pres">
      <dgm:prSet presAssocID="{D87542C4-ECCA-4AEE-BF09-10B289CA7F48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71B736D-990D-4B4D-81F7-464C45785394}" srcId="{AB79EB54-2CA1-4B30-AB4D-EAD585C67DB8}" destId="{DFA41DED-2909-42EB-846E-1E68387F006F}" srcOrd="4" destOrd="0" parTransId="{1E926DE7-613C-4209-90CC-778E27733409}" sibTransId="{9C63F8A7-8F6F-4EA5-8028-0A2AC5E25969}"/>
    <dgm:cxn modelId="{7AE66B07-3C7B-46BE-87D3-FF7CC2EC4B35}" type="presOf" srcId="{177724F3-56CA-464F-8F20-8994AB961E39}" destId="{473D4DF8-09DE-4EAE-86AF-C13B65DF1976}" srcOrd="0" destOrd="1" presId="urn:microsoft.com/office/officeart/2005/8/layout/hProcess7"/>
    <dgm:cxn modelId="{7B84D1CA-D627-47C5-963A-C9503ABD494D}" srcId="{AB79EB54-2CA1-4B30-AB4D-EAD585C67DB8}" destId="{451FA72E-51B7-4FE8-85D2-CB731D6D9A4D}" srcOrd="0" destOrd="0" parTransId="{E3458A0B-824C-443A-B045-51A6157320B0}" sibTransId="{9D98E4FD-FD26-4727-B356-2ECA30811493}"/>
    <dgm:cxn modelId="{40C3C6B5-C345-49F6-8BF7-D5C5D21BF8B5}" srcId="{812935AF-9D42-41E8-B693-48080C155D2C}" destId="{1F27DBDA-DE4E-4BDE-9CDA-4D52C675B5BD}" srcOrd="2" destOrd="0" parTransId="{E9304DFA-927E-4DF8-B648-B8DA9226DC9C}" sibTransId="{49BD2BEE-17F0-40C4-88FC-71C949A10415}"/>
    <dgm:cxn modelId="{8A1810BC-458B-4E5D-921E-CC38750B2BB6}" srcId="{64F121E9-1651-42DD-9318-C40C96F33B39}" destId="{AB79EB54-2CA1-4B30-AB4D-EAD585C67DB8}" srcOrd="1" destOrd="0" parTransId="{BF0DACB6-8D93-4E34-AFDB-CAC8D1ADFC58}" sibTransId="{7D520423-3B18-4D85-949A-2E83F67B6C4A}"/>
    <dgm:cxn modelId="{259DD29C-A31D-4A50-BC87-C63CEB7D4DAD}" type="presOf" srcId="{BC4FE710-49AC-40E0-847B-45BF86043BDE}" destId="{AEC58D93-AEB6-47A3-AFD7-7E9F926AAB86}" srcOrd="0" destOrd="2" presId="urn:microsoft.com/office/officeart/2005/8/layout/hProcess7"/>
    <dgm:cxn modelId="{E5901029-911A-44B4-B7D3-5B14C1E91A19}" type="presOf" srcId="{DFA41DED-2909-42EB-846E-1E68387F006F}" destId="{AEC58D93-AEB6-47A3-AFD7-7E9F926AAB86}" srcOrd="0" destOrd="4" presId="urn:microsoft.com/office/officeart/2005/8/layout/hProcess7"/>
    <dgm:cxn modelId="{7A6C7364-BE82-4654-BFCF-5A91D7CBB56D}" type="presOf" srcId="{876F464A-23C1-4CBB-A00C-9FA145979F69}" destId="{AEC58D93-AEB6-47A3-AFD7-7E9F926AAB86}" srcOrd="0" destOrd="1" presId="urn:microsoft.com/office/officeart/2005/8/layout/hProcess7"/>
    <dgm:cxn modelId="{73E65AF8-B1DA-4CFB-B1ED-843A2BDDFD07}" type="presOf" srcId="{D87542C4-ECCA-4AEE-BF09-10B289CA7F48}" destId="{D524A515-0428-497D-96E8-09397DF3D01C}" srcOrd="0" destOrd="0" presId="urn:microsoft.com/office/officeart/2005/8/layout/hProcess7"/>
    <dgm:cxn modelId="{BAE2EC65-4B85-49C0-92E3-3A81B52A7839}" type="presOf" srcId="{AB79EB54-2CA1-4B30-AB4D-EAD585C67DB8}" destId="{62FEC01B-4BD0-4620-A472-2E8133D18914}" srcOrd="1" destOrd="0" presId="urn:microsoft.com/office/officeart/2005/8/layout/hProcess7"/>
    <dgm:cxn modelId="{7C99833C-2414-49B0-8DD5-40EBF90C14B7}" srcId="{D87542C4-ECCA-4AEE-BF09-10B289CA7F48}" destId="{7B2967C1-8DEC-4461-91DE-509C85023591}" srcOrd="2" destOrd="0" parTransId="{14AF45CF-1FD9-4D03-BAD1-FAD48A556079}" sibTransId="{A850686B-E7D5-4E55-B55C-EC16DB42A580}"/>
    <dgm:cxn modelId="{E483207A-0C24-46B2-AD09-4BF37571FF2F}" srcId="{AB79EB54-2CA1-4B30-AB4D-EAD585C67DB8}" destId="{A3DC7E9F-DBCD-4A1D-B16D-E9BEE85330DD}" srcOrd="3" destOrd="0" parTransId="{5AEFA0F1-2A87-40C3-84AF-18351008D12F}" sibTransId="{E6A491B7-67E6-4D09-98DF-6D56D2B60B17}"/>
    <dgm:cxn modelId="{697AA201-A516-4D1B-8BF0-7A7D05B1607E}" type="presOf" srcId="{D87542C4-ECCA-4AEE-BF09-10B289CA7F48}" destId="{F6B9A587-C47A-490A-AEAA-662F8800810E}" srcOrd="1" destOrd="0" presId="urn:microsoft.com/office/officeart/2005/8/layout/hProcess7"/>
    <dgm:cxn modelId="{C6B1AA11-E6D2-4B76-844B-C3A8A770D63D}" type="presOf" srcId="{1F27DBDA-DE4E-4BDE-9CDA-4D52C675B5BD}" destId="{8232407A-57F7-44B7-AABB-E73848CFCD19}" srcOrd="0" destOrd="2" presId="urn:microsoft.com/office/officeart/2005/8/layout/hProcess7"/>
    <dgm:cxn modelId="{9B60ED8B-6A08-4B17-8AB5-94AE6613C389}" srcId="{D87542C4-ECCA-4AEE-BF09-10B289CA7F48}" destId="{CD1977EF-45F9-4B49-BECF-86F685114EA3}" srcOrd="0" destOrd="0" parTransId="{D482A79C-54CF-4EA2-BA1F-8EB3C066C426}" sibTransId="{2F5D8F60-9F4D-4E2E-A4FF-5319A57CBC08}"/>
    <dgm:cxn modelId="{0B188199-76F9-4106-983D-C7489410C043}" type="presOf" srcId="{A3DC7E9F-DBCD-4A1D-B16D-E9BEE85330DD}" destId="{AEC58D93-AEB6-47A3-AFD7-7E9F926AAB86}" srcOrd="0" destOrd="3" presId="urn:microsoft.com/office/officeart/2005/8/layout/hProcess7"/>
    <dgm:cxn modelId="{E62E4A80-2B1E-4549-85A4-C7AF8675C26C}" type="presOf" srcId="{7B2967C1-8DEC-4461-91DE-509C85023591}" destId="{473D4DF8-09DE-4EAE-86AF-C13B65DF1976}" srcOrd="0" destOrd="2" presId="urn:microsoft.com/office/officeart/2005/8/layout/hProcess7"/>
    <dgm:cxn modelId="{A8A2FE5B-B1C8-456F-9E06-7C2F465B61EE}" type="presOf" srcId="{4135B8D6-3CD0-40B6-A85E-B01801B596D6}" destId="{8232407A-57F7-44B7-AABB-E73848CFCD19}" srcOrd="0" destOrd="1" presId="urn:microsoft.com/office/officeart/2005/8/layout/hProcess7"/>
    <dgm:cxn modelId="{40ABEE29-ED32-4BC3-8ED5-8F016D22A720}" type="presOf" srcId="{812935AF-9D42-41E8-B693-48080C155D2C}" destId="{7A538689-F6BE-47F3-A106-3CD4A10AFF40}" srcOrd="0" destOrd="0" presId="urn:microsoft.com/office/officeart/2005/8/layout/hProcess7"/>
    <dgm:cxn modelId="{A39EBE18-3C61-48B8-B7E3-3284E8ECB983}" srcId="{812935AF-9D42-41E8-B693-48080C155D2C}" destId="{4135B8D6-3CD0-40B6-A85E-B01801B596D6}" srcOrd="1" destOrd="0" parTransId="{BAAD23FA-1086-48CA-8096-0368E526C8BA}" sibTransId="{3018D96D-82BD-4DFE-A824-AE0DD67D0D09}"/>
    <dgm:cxn modelId="{F2C614B1-A956-4FBF-9324-9C2F4918622E}" srcId="{D87542C4-ECCA-4AEE-BF09-10B289CA7F48}" destId="{177724F3-56CA-464F-8F20-8994AB961E39}" srcOrd="1" destOrd="0" parTransId="{CBF67CFA-AB1B-4C43-9F9D-FD708C415664}" sibTransId="{03458007-AE29-4B4A-86D7-F95C6465406C}"/>
    <dgm:cxn modelId="{0397B4F8-D317-4E31-AFA9-468FF0189939}" srcId="{64F121E9-1651-42DD-9318-C40C96F33B39}" destId="{812935AF-9D42-41E8-B693-48080C155D2C}" srcOrd="0" destOrd="0" parTransId="{48F05A9A-67D2-49D8-97EE-D75C1F5CF43D}" sibTransId="{D7418C47-4D99-4BBD-95B1-09C34AFB3AE6}"/>
    <dgm:cxn modelId="{B4C0D62B-3C66-466C-912C-22D1F4B6C8E3}" type="presOf" srcId="{812935AF-9D42-41E8-B693-48080C155D2C}" destId="{184DD56B-47D2-45F1-8804-17BEC6E10860}" srcOrd="1" destOrd="0" presId="urn:microsoft.com/office/officeart/2005/8/layout/hProcess7"/>
    <dgm:cxn modelId="{6B9493B4-8BCA-4FCF-A178-01288AD8D35C}" type="presOf" srcId="{AB79EB54-2CA1-4B30-AB4D-EAD585C67DB8}" destId="{9ADD7014-9121-41AD-99BD-C4277BEE315E}" srcOrd="0" destOrd="0" presId="urn:microsoft.com/office/officeart/2005/8/layout/hProcess7"/>
    <dgm:cxn modelId="{32799160-BBDF-426E-949A-FBF76CF54D01}" srcId="{64F121E9-1651-42DD-9318-C40C96F33B39}" destId="{D87542C4-ECCA-4AEE-BF09-10B289CA7F48}" srcOrd="2" destOrd="0" parTransId="{EFE38B2A-358E-4C9D-BE80-8D148F306661}" sibTransId="{A5B13F45-9101-4442-8F30-CE3838DDB779}"/>
    <dgm:cxn modelId="{342DECE4-4CC3-44C3-A44A-AFE9B9759E9C}" type="presOf" srcId="{CD1977EF-45F9-4B49-BECF-86F685114EA3}" destId="{473D4DF8-09DE-4EAE-86AF-C13B65DF1976}" srcOrd="0" destOrd="0" presId="urn:microsoft.com/office/officeart/2005/8/layout/hProcess7"/>
    <dgm:cxn modelId="{C506D18E-8657-4E04-A9C8-FF8A084D5456}" srcId="{AB79EB54-2CA1-4B30-AB4D-EAD585C67DB8}" destId="{BC4FE710-49AC-40E0-847B-45BF86043BDE}" srcOrd="2" destOrd="0" parTransId="{5E492A20-8B2A-47CC-871B-87E19FA9E5F8}" sibTransId="{2D981AC6-D7FC-4EEB-8D12-58F147552C31}"/>
    <dgm:cxn modelId="{B2DA136A-6993-4612-8F53-BA5D09EE7E8B}" type="presOf" srcId="{64F121E9-1651-42DD-9318-C40C96F33B39}" destId="{7E8345C9-0482-4DB0-B4A7-DE1225AA8F5F}" srcOrd="0" destOrd="0" presId="urn:microsoft.com/office/officeart/2005/8/layout/hProcess7"/>
    <dgm:cxn modelId="{064D32C8-C5B8-4E49-B085-F85CC46D56C7}" type="presOf" srcId="{0BB5C369-6307-4B01-AA48-F8360C4D9EFD}" destId="{8232407A-57F7-44B7-AABB-E73848CFCD19}" srcOrd="0" destOrd="0" presId="urn:microsoft.com/office/officeart/2005/8/layout/hProcess7"/>
    <dgm:cxn modelId="{1DE6017B-CDF5-4B49-ABDC-9D3BB860B80A}" srcId="{AB79EB54-2CA1-4B30-AB4D-EAD585C67DB8}" destId="{876F464A-23C1-4CBB-A00C-9FA145979F69}" srcOrd="1" destOrd="0" parTransId="{186D98B6-1603-4792-93DF-AA0053A5CB02}" sibTransId="{9AB0BBA3-6DCE-4B63-AC01-C61617697031}"/>
    <dgm:cxn modelId="{D422EF9E-2DF2-4589-855B-5E083BDAFF42}" type="presOf" srcId="{451FA72E-51B7-4FE8-85D2-CB731D6D9A4D}" destId="{AEC58D93-AEB6-47A3-AFD7-7E9F926AAB86}" srcOrd="0" destOrd="0" presId="urn:microsoft.com/office/officeart/2005/8/layout/hProcess7"/>
    <dgm:cxn modelId="{71AD7340-69E2-4E55-9E5F-003ADEEB0455}" srcId="{812935AF-9D42-41E8-B693-48080C155D2C}" destId="{0BB5C369-6307-4B01-AA48-F8360C4D9EFD}" srcOrd="0" destOrd="0" parTransId="{8718E9D6-423A-46E4-8F6C-253A8F38D58D}" sibTransId="{D41E811B-1B2D-40A4-98C6-4D5D001C65AE}"/>
    <dgm:cxn modelId="{01589C45-8A74-4128-BA77-4F73130BEE42}" type="presParOf" srcId="{7E8345C9-0482-4DB0-B4A7-DE1225AA8F5F}" destId="{5C7C088F-603F-4D02-9BA9-6C19C27FC7FD}" srcOrd="0" destOrd="0" presId="urn:microsoft.com/office/officeart/2005/8/layout/hProcess7"/>
    <dgm:cxn modelId="{3A46548F-CB65-40C1-B9EC-8C2701FE9F5E}" type="presParOf" srcId="{5C7C088F-603F-4D02-9BA9-6C19C27FC7FD}" destId="{7A538689-F6BE-47F3-A106-3CD4A10AFF40}" srcOrd="0" destOrd="0" presId="urn:microsoft.com/office/officeart/2005/8/layout/hProcess7"/>
    <dgm:cxn modelId="{BB53E819-846D-4056-9310-CAF7BC9DE5FB}" type="presParOf" srcId="{5C7C088F-603F-4D02-9BA9-6C19C27FC7FD}" destId="{184DD56B-47D2-45F1-8804-17BEC6E10860}" srcOrd="1" destOrd="0" presId="urn:microsoft.com/office/officeart/2005/8/layout/hProcess7"/>
    <dgm:cxn modelId="{12BA020D-6692-4C3B-8A76-746B9DA888ED}" type="presParOf" srcId="{5C7C088F-603F-4D02-9BA9-6C19C27FC7FD}" destId="{8232407A-57F7-44B7-AABB-E73848CFCD19}" srcOrd="2" destOrd="0" presId="urn:microsoft.com/office/officeart/2005/8/layout/hProcess7"/>
    <dgm:cxn modelId="{D4405BFF-05E5-4DE3-882D-CDAF22A8B779}" type="presParOf" srcId="{7E8345C9-0482-4DB0-B4A7-DE1225AA8F5F}" destId="{456F94BE-CD5E-4743-9C58-DDB6D73455AB}" srcOrd="1" destOrd="0" presId="urn:microsoft.com/office/officeart/2005/8/layout/hProcess7"/>
    <dgm:cxn modelId="{F74BAC94-657C-46F5-99F4-7942F62D9344}" type="presParOf" srcId="{7E8345C9-0482-4DB0-B4A7-DE1225AA8F5F}" destId="{58224A45-19F2-4EC3-A652-07C8C8949F21}" srcOrd="2" destOrd="0" presId="urn:microsoft.com/office/officeart/2005/8/layout/hProcess7"/>
    <dgm:cxn modelId="{49656EB3-5F7A-4372-BAC7-47F5AEB1FB83}" type="presParOf" srcId="{58224A45-19F2-4EC3-A652-07C8C8949F21}" destId="{C0207B9C-D442-4009-B52F-1B2D4C2A7E23}" srcOrd="0" destOrd="0" presId="urn:microsoft.com/office/officeart/2005/8/layout/hProcess7"/>
    <dgm:cxn modelId="{CE5D6E37-8585-42F5-89D8-5AA4DBB438E9}" type="presParOf" srcId="{58224A45-19F2-4EC3-A652-07C8C8949F21}" destId="{13FE8F85-CBD1-4661-8311-E6DB68BFB4EF}" srcOrd="1" destOrd="0" presId="urn:microsoft.com/office/officeart/2005/8/layout/hProcess7"/>
    <dgm:cxn modelId="{78D31129-3CBB-4E6F-A829-1A5813F95B8D}" type="presParOf" srcId="{58224A45-19F2-4EC3-A652-07C8C8949F21}" destId="{589584A1-5491-4D8A-A30B-1C267F66A472}" srcOrd="2" destOrd="0" presId="urn:microsoft.com/office/officeart/2005/8/layout/hProcess7"/>
    <dgm:cxn modelId="{E153D266-596D-4D8B-B8A2-AA971A6EAB69}" type="presParOf" srcId="{7E8345C9-0482-4DB0-B4A7-DE1225AA8F5F}" destId="{108F81D1-2F55-4589-8DFB-301C4976AC78}" srcOrd="3" destOrd="0" presId="urn:microsoft.com/office/officeart/2005/8/layout/hProcess7"/>
    <dgm:cxn modelId="{17C91F00-A265-4CCB-A90C-0B94DD817A99}" type="presParOf" srcId="{7E8345C9-0482-4DB0-B4A7-DE1225AA8F5F}" destId="{5FE8227B-F9D6-4744-BB3E-CB704A522D2B}" srcOrd="4" destOrd="0" presId="urn:microsoft.com/office/officeart/2005/8/layout/hProcess7"/>
    <dgm:cxn modelId="{22A243BF-5083-4B57-80FE-3DC82B8587C9}" type="presParOf" srcId="{5FE8227B-F9D6-4744-BB3E-CB704A522D2B}" destId="{9ADD7014-9121-41AD-99BD-C4277BEE315E}" srcOrd="0" destOrd="0" presId="urn:microsoft.com/office/officeart/2005/8/layout/hProcess7"/>
    <dgm:cxn modelId="{BE282039-FFBD-4B48-AC36-C79EABD2A135}" type="presParOf" srcId="{5FE8227B-F9D6-4744-BB3E-CB704A522D2B}" destId="{62FEC01B-4BD0-4620-A472-2E8133D18914}" srcOrd="1" destOrd="0" presId="urn:microsoft.com/office/officeart/2005/8/layout/hProcess7"/>
    <dgm:cxn modelId="{BEB62A17-8F29-4073-AE6C-431EB597BA64}" type="presParOf" srcId="{5FE8227B-F9D6-4744-BB3E-CB704A522D2B}" destId="{AEC58D93-AEB6-47A3-AFD7-7E9F926AAB86}" srcOrd="2" destOrd="0" presId="urn:microsoft.com/office/officeart/2005/8/layout/hProcess7"/>
    <dgm:cxn modelId="{7E2AC52F-7147-4F47-B7B4-064AB98C61BD}" type="presParOf" srcId="{7E8345C9-0482-4DB0-B4A7-DE1225AA8F5F}" destId="{17246809-3DCE-41A8-953D-F27D08ED6384}" srcOrd="5" destOrd="0" presId="urn:microsoft.com/office/officeart/2005/8/layout/hProcess7"/>
    <dgm:cxn modelId="{0E5063AE-D620-4455-B87F-979778A2A72B}" type="presParOf" srcId="{7E8345C9-0482-4DB0-B4A7-DE1225AA8F5F}" destId="{7A26BD66-86CB-4A37-B106-A49D43962133}" srcOrd="6" destOrd="0" presId="urn:microsoft.com/office/officeart/2005/8/layout/hProcess7"/>
    <dgm:cxn modelId="{023BE201-0168-4C90-B198-1D9AFF9EB049}" type="presParOf" srcId="{7A26BD66-86CB-4A37-B106-A49D43962133}" destId="{0A2950C6-7F28-4A57-BC52-5B88CD642957}" srcOrd="0" destOrd="0" presId="urn:microsoft.com/office/officeart/2005/8/layout/hProcess7"/>
    <dgm:cxn modelId="{FE447FE0-3FD2-44F3-998E-E41423552892}" type="presParOf" srcId="{7A26BD66-86CB-4A37-B106-A49D43962133}" destId="{CE836E0F-4DF7-4269-8CE1-1D482DDC4F12}" srcOrd="1" destOrd="0" presId="urn:microsoft.com/office/officeart/2005/8/layout/hProcess7"/>
    <dgm:cxn modelId="{759608BF-B3DC-43D3-B63E-76E3908413B7}" type="presParOf" srcId="{7A26BD66-86CB-4A37-B106-A49D43962133}" destId="{DE04EE8F-CA4A-4D75-8667-FC71BFE5AD55}" srcOrd="2" destOrd="0" presId="urn:microsoft.com/office/officeart/2005/8/layout/hProcess7"/>
    <dgm:cxn modelId="{C5F24D20-0A19-4447-BD36-A705000F9680}" type="presParOf" srcId="{7E8345C9-0482-4DB0-B4A7-DE1225AA8F5F}" destId="{8C897822-677D-47EF-B104-85B3973F5C46}" srcOrd="7" destOrd="0" presId="urn:microsoft.com/office/officeart/2005/8/layout/hProcess7"/>
    <dgm:cxn modelId="{0BD81206-4275-4681-AE55-E45AABEA61E8}" type="presParOf" srcId="{7E8345C9-0482-4DB0-B4A7-DE1225AA8F5F}" destId="{226C1EC7-FB97-4782-96D5-4B40D213967E}" srcOrd="8" destOrd="0" presId="urn:microsoft.com/office/officeart/2005/8/layout/hProcess7"/>
    <dgm:cxn modelId="{F8290D3A-86F9-4C11-8504-439995B61045}" type="presParOf" srcId="{226C1EC7-FB97-4782-96D5-4B40D213967E}" destId="{D524A515-0428-497D-96E8-09397DF3D01C}" srcOrd="0" destOrd="0" presId="urn:microsoft.com/office/officeart/2005/8/layout/hProcess7"/>
    <dgm:cxn modelId="{29EB9113-7C45-48DA-8560-3FB2F36FFE68}" type="presParOf" srcId="{226C1EC7-FB97-4782-96D5-4B40D213967E}" destId="{F6B9A587-C47A-490A-AEAA-662F8800810E}" srcOrd="1" destOrd="0" presId="urn:microsoft.com/office/officeart/2005/8/layout/hProcess7"/>
    <dgm:cxn modelId="{DFB296E8-D943-43B6-A7E6-C4FBC4FED738}" type="presParOf" srcId="{226C1EC7-FB97-4782-96D5-4B40D213967E}" destId="{473D4DF8-09DE-4EAE-86AF-C13B65DF197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16EDA8-3B56-4641-BDBD-01F6E5611717}" type="doc">
      <dgm:prSet loTypeId="urn:microsoft.com/office/officeart/2005/8/layout/p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D13F583-7FC3-4805-A882-27F426CC7CED}">
      <dgm:prSet custT="1"/>
      <dgm:spPr/>
      <dgm:t>
        <a:bodyPr/>
        <a:lstStyle/>
        <a:p>
          <a:pPr rtl="0"/>
          <a:r>
            <a:rPr lang="es-MX" sz="2400" dirty="0" smtClean="0"/>
            <a:t>Cosas</a:t>
          </a:r>
          <a:endParaRPr lang="es-ES" sz="2400" dirty="0" smtClean="0"/>
        </a:p>
      </dgm:t>
    </dgm:pt>
    <dgm:pt modelId="{D6FC3B21-C64A-4623-9272-F8C0F6B6E461}" type="parTrans" cxnId="{6094FA86-1FD5-4729-AEF2-027851C90C93}">
      <dgm:prSet/>
      <dgm:spPr/>
      <dgm:t>
        <a:bodyPr/>
        <a:lstStyle/>
        <a:p>
          <a:endParaRPr lang="es-ES"/>
        </a:p>
      </dgm:t>
    </dgm:pt>
    <dgm:pt modelId="{05E3B823-4C33-4CB0-B887-A1078078B358}" type="sibTrans" cxnId="{6094FA86-1FD5-4729-AEF2-027851C90C93}">
      <dgm:prSet/>
      <dgm:spPr/>
      <dgm:t>
        <a:bodyPr/>
        <a:lstStyle/>
        <a:p>
          <a:endParaRPr lang="es-ES"/>
        </a:p>
      </dgm:t>
    </dgm:pt>
    <dgm:pt modelId="{BF48A7AA-1591-4DBB-BA32-899568E0A634}">
      <dgm:prSet custT="1"/>
      <dgm:spPr/>
      <dgm:t>
        <a:bodyPr/>
        <a:lstStyle/>
        <a:p>
          <a:pPr rtl="0"/>
          <a:r>
            <a:rPr lang="es-MX" sz="1400" dirty="0" smtClean="0"/>
            <a:t>Políticas técnicas y de negocios</a:t>
          </a:r>
          <a:endParaRPr lang="es-ES" sz="1400" dirty="0"/>
        </a:p>
      </dgm:t>
    </dgm:pt>
    <dgm:pt modelId="{C53D6F1B-695D-48D3-A5AB-E3F3419A20B5}" type="parTrans" cxnId="{59D60084-B02F-4F99-8647-93FC1C562B6D}">
      <dgm:prSet/>
      <dgm:spPr/>
      <dgm:t>
        <a:bodyPr/>
        <a:lstStyle/>
        <a:p>
          <a:endParaRPr lang="es-ES"/>
        </a:p>
      </dgm:t>
    </dgm:pt>
    <dgm:pt modelId="{5146DAFC-BF46-40FB-B6CA-7AEF24F03818}" type="sibTrans" cxnId="{59D60084-B02F-4F99-8647-93FC1C562B6D}">
      <dgm:prSet/>
      <dgm:spPr/>
      <dgm:t>
        <a:bodyPr/>
        <a:lstStyle/>
        <a:p>
          <a:endParaRPr lang="es-ES"/>
        </a:p>
      </dgm:t>
    </dgm:pt>
    <dgm:pt modelId="{5AF0EFD4-EB2E-43CF-9B42-580039322650}">
      <dgm:prSet custT="1"/>
      <dgm:spPr/>
      <dgm:t>
        <a:bodyPr/>
        <a:lstStyle/>
        <a:p>
          <a:pPr rtl="0"/>
          <a:r>
            <a:rPr lang="es-MX" sz="1400" dirty="0" smtClean="0"/>
            <a:t>Decisiones y análisis de inversiones</a:t>
          </a:r>
          <a:endParaRPr lang="es-ES" sz="1400" dirty="0"/>
        </a:p>
      </dgm:t>
    </dgm:pt>
    <dgm:pt modelId="{4E34BFC9-2229-4DC6-82AE-DA0B90F5F4E0}" type="parTrans" cxnId="{2B6AABC1-C42E-4C28-A3B2-C85CE5B325F6}">
      <dgm:prSet/>
      <dgm:spPr/>
      <dgm:t>
        <a:bodyPr/>
        <a:lstStyle/>
        <a:p>
          <a:endParaRPr lang="es-ES"/>
        </a:p>
      </dgm:t>
    </dgm:pt>
    <dgm:pt modelId="{54B61BDC-87C7-436A-8BF0-0500275F430A}" type="sibTrans" cxnId="{2B6AABC1-C42E-4C28-A3B2-C85CE5B325F6}">
      <dgm:prSet/>
      <dgm:spPr/>
      <dgm:t>
        <a:bodyPr/>
        <a:lstStyle/>
        <a:p>
          <a:endParaRPr lang="es-ES"/>
        </a:p>
      </dgm:t>
    </dgm:pt>
    <dgm:pt modelId="{3103DD43-0CE9-43DF-8C93-52171CA9E236}">
      <dgm:prSet custT="1"/>
      <dgm:spPr/>
      <dgm:t>
        <a:bodyPr/>
        <a:lstStyle/>
        <a:p>
          <a:pPr rtl="0"/>
          <a:r>
            <a:rPr lang="es-MX" sz="1400" dirty="0" smtClean="0"/>
            <a:t>Mejora de procesos organizacionales</a:t>
          </a:r>
          <a:endParaRPr lang="es-ES" sz="1400" dirty="0"/>
        </a:p>
      </dgm:t>
    </dgm:pt>
    <dgm:pt modelId="{0CB8D7DC-2164-46FD-A231-33766A936ADB}" type="parTrans" cxnId="{57CAF029-B457-446D-9ED3-F3D918803CBF}">
      <dgm:prSet/>
      <dgm:spPr/>
      <dgm:t>
        <a:bodyPr/>
        <a:lstStyle/>
        <a:p>
          <a:endParaRPr lang="es-ES"/>
        </a:p>
      </dgm:t>
    </dgm:pt>
    <dgm:pt modelId="{FBFD9C32-F0C9-437C-9708-0FCA4281725D}" type="sibTrans" cxnId="{57CAF029-B457-446D-9ED3-F3D918803CBF}">
      <dgm:prSet/>
      <dgm:spPr/>
      <dgm:t>
        <a:bodyPr/>
        <a:lstStyle/>
        <a:p>
          <a:endParaRPr lang="es-ES"/>
        </a:p>
      </dgm:t>
    </dgm:pt>
    <dgm:pt modelId="{146FD29C-F9DF-43C5-A51B-D62B780844DB}">
      <dgm:prSet custT="1"/>
      <dgm:spPr/>
      <dgm:t>
        <a:bodyPr/>
        <a:lstStyle/>
        <a:p>
          <a:pPr rtl="0"/>
          <a:r>
            <a:rPr lang="es-MX" sz="1400" dirty="0" smtClean="0"/>
            <a:t>Guías de planeación de proyectos</a:t>
          </a:r>
          <a:endParaRPr lang="es-ES" sz="1400" dirty="0"/>
        </a:p>
      </dgm:t>
    </dgm:pt>
    <dgm:pt modelId="{91E900D0-9512-46FD-95CD-D5B87824DEBA}" type="parTrans" cxnId="{3480EEAB-D078-4C0D-A574-AFC19D0EF78A}">
      <dgm:prSet/>
      <dgm:spPr/>
      <dgm:t>
        <a:bodyPr/>
        <a:lstStyle/>
        <a:p>
          <a:endParaRPr lang="es-ES"/>
        </a:p>
      </dgm:t>
    </dgm:pt>
    <dgm:pt modelId="{049AFD64-F86C-445C-B64D-FF90A750532C}" type="sibTrans" cxnId="{3480EEAB-D078-4C0D-A574-AFC19D0EF78A}">
      <dgm:prSet/>
      <dgm:spPr/>
      <dgm:t>
        <a:bodyPr/>
        <a:lstStyle/>
        <a:p>
          <a:endParaRPr lang="es-ES"/>
        </a:p>
      </dgm:t>
    </dgm:pt>
    <dgm:pt modelId="{8D7883B6-2743-4EE0-B67E-4A4C9029799F}">
      <dgm:prSet custT="1"/>
      <dgm:spPr/>
      <dgm:t>
        <a:bodyPr/>
        <a:lstStyle/>
        <a:p>
          <a:pPr rtl="0"/>
          <a:r>
            <a:rPr lang="es-MX" sz="1400" dirty="0" smtClean="0"/>
            <a:t>Guías basadas en el rendimiento</a:t>
          </a:r>
          <a:endParaRPr lang="es-ES" sz="1400" dirty="0"/>
        </a:p>
      </dgm:t>
    </dgm:pt>
    <dgm:pt modelId="{531EA864-3D77-497E-9504-156B9AEF0CFB}" type="parTrans" cxnId="{A9774AEC-9E21-45C8-9C44-E6070241F0AC}">
      <dgm:prSet/>
      <dgm:spPr/>
      <dgm:t>
        <a:bodyPr/>
        <a:lstStyle/>
        <a:p>
          <a:endParaRPr lang="es-ES"/>
        </a:p>
      </dgm:t>
    </dgm:pt>
    <dgm:pt modelId="{DE06CB04-1C5E-4A2C-8627-91911442EBFC}" type="sibTrans" cxnId="{A9774AEC-9E21-45C8-9C44-E6070241F0AC}">
      <dgm:prSet/>
      <dgm:spPr/>
      <dgm:t>
        <a:bodyPr/>
        <a:lstStyle/>
        <a:p>
          <a:endParaRPr lang="es-ES"/>
        </a:p>
      </dgm:t>
    </dgm:pt>
    <dgm:pt modelId="{F605FE9B-F7AF-42D9-9FA3-1904A908EFA8}">
      <dgm:prSet custT="1"/>
      <dgm:spPr/>
      <dgm:t>
        <a:bodyPr/>
        <a:lstStyle/>
        <a:p>
          <a:pPr rtl="0"/>
          <a:r>
            <a:rPr lang="es-MX" sz="1400" dirty="0" smtClean="0"/>
            <a:t>Normas y </a:t>
          </a:r>
          <a:r>
            <a:rPr lang="es-MX" sz="1400" i="1" dirty="0" smtClean="0"/>
            <a:t>benchmarking</a:t>
          </a:r>
          <a:r>
            <a:rPr lang="es-MX" sz="1400" dirty="0" smtClean="0"/>
            <a:t> organizacionales</a:t>
          </a:r>
          <a:endParaRPr lang="es-ES" sz="1400" dirty="0"/>
        </a:p>
      </dgm:t>
    </dgm:pt>
    <dgm:pt modelId="{20626008-DF21-4433-8642-119213E9CE5C}" type="parTrans" cxnId="{BF5F9B85-2ED7-4B7A-9DF0-6EFED7FCACC5}">
      <dgm:prSet/>
      <dgm:spPr/>
      <dgm:t>
        <a:bodyPr/>
        <a:lstStyle/>
        <a:p>
          <a:endParaRPr lang="es-ES"/>
        </a:p>
      </dgm:t>
    </dgm:pt>
    <dgm:pt modelId="{3A7FBEBA-8CFF-4D82-97BE-4144BA93C7E4}" type="sibTrans" cxnId="{BF5F9B85-2ED7-4B7A-9DF0-6EFED7FCACC5}">
      <dgm:prSet/>
      <dgm:spPr/>
      <dgm:t>
        <a:bodyPr/>
        <a:lstStyle/>
        <a:p>
          <a:endParaRPr lang="es-ES"/>
        </a:p>
      </dgm:t>
    </dgm:pt>
    <dgm:pt modelId="{9915ED12-4E49-4EA7-9237-829D978DAF52}">
      <dgm:prSet custT="1"/>
      <dgm:spPr/>
      <dgm:t>
        <a:bodyPr/>
        <a:lstStyle/>
        <a:p>
          <a:pPr rtl="0"/>
          <a:r>
            <a:rPr lang="es-MX" sz="1800" dirty="0" smtClean="0"/>
            <a:t>Estimación y planeación</a:t>
          </a:r>
          <a:endParaRPr lang="es-ES" sz="1800" dirty="0"/>
        </a:p>
      </dgm:t>
    </dgm:pt>
    <dgm:pt modelId="{A8569592-10AF-47C0-8002-3EDA000C2CD1}" type="parTrans" cxnId="{7186E9E6-7991-4B2D-BBE8-AEB3F09786EE}">
      <dgm:prSet/>
      <dgm:spPr/>
      <dgm:t>
        <a:bodyPr/>
        <a:lstStyle/>
        <a:p>
          <a:endParaRPr lang="es-ES"/>
        </a:p>
      </dgm:t>
    </dgm:pt>
    <dgm:pt modelId="{D825B8A9-D787-4C85-A642-90698BB18CDE}" type="sibTrans" cxnId="{7186E9E6-7991-4B2D-BBE8-AEB3F09786EE}">
      <dgm:prSet/>
      <dgm:spPr/>
      <dgm:t>
        <a:bodyPr/>
        <a:lstStyle/>
        <a:p>
          <a:endParaRPr lang="es-ES"/>
        </a:p>
      </dgm:t>
    </dgm:pt>
    <dgm:pt modelId="{522F3C62-3176-42D2-A6CF-67F776A1FFA5}">
      <dgm:prSet custT="1"/>
      <dgm:spPr/>
      <dgm:t>
        <a:bodyPr/>
        <a:lstStyle/>
        <a:p>
          <a:pPr rtl="0"/>
          <a:r>
            <a:rPr lang="es-MX" sz="1800" dirty="0" smtClean="0"/>
            <a:t>Seguimiento del rendimiento</a:t>
          </a:r>
          <a:endParaRPr lang="es-ES" sz="1800" dirty="0"/>
        </a:p>
      </dgm:t>
    </dgm:pt>
    <dgm:pt modelId="{77996947-1C8A-4EFA-BF13-94347C32D3C6}" type="parTrans" cxnId="{A41237B6-B232-4F61-8A87-9285EE888627}">
      <dgm:prSet/>
      <dgm:spPr/>
      <dgm:t>
        <a:bodyPr/>
        <a:lstStyle/>
        <a:p>
          <a:endParaRPr lang="es-ES"/>
        </a:p>
      </dgm:t>
    </dgm:pt>
    <dgm:pt modelId="{33B315CD-7BAA-46CE-89EA-9DF8D7636DA4}" type="sibTrans" cxnId="{A41237B6-B232-4F61-8A87-9285EE888627}">
      <dgm:prSet/>
      <dgm:spPr/>
      <dgm:t>
        <a:bodyPr/>
        <a:lstStyle/>
        <a:p>
          <a:endParaRPr lang="es-ES"/>
        </a:p>
      </dgm:t>
    </dgm:pt>
    <dgm:pt modelId="{488F2ED9-36A5-4770-8688-100FCB9F9E94}">
      <dgm:prSet custT="1"/>
      <dgm:spPr/>
      <dgm:t>
        <a:bodyPr/>
        <a:lstStyle/>
        <a:p>
          <a:pPr rtl="0"/>
          <a:r>
            <a:rPr lang="es-MX" sz="1800" dirty="0" smtClean="0"/>
            <a:t>Análisis de alternativas</a:t>
          </a:r>
          <a:endParaRPr lang="es-ES" sz="1800" dirty="0"/>
        </a:p>
      </dgm:t>
    </dgm:pt>
    <dgm:pt modelId="{41D6464C-15F7-458E-8551-0C365D3D2BAA}" type="parTrans" cxnId="{C65F7BBD-EB38-4095-AEF5-D570007298B7}">
      <dgm:prSet/>
      <dgm:spPr/>
      <dgm:t>
        <a:bodyPr/>
        <a:lstStyle/>
        <a:p>
          <a:endParaRPr lang="es-ES"/>
        </a:p>
      </dgm:t>
    </dgm:pt>
    <dgm:pt modelId="{85E614F4-20BD-4F47-8522-04A6C0185754}" type="sibTrans" cxnId="{C65F7BBD-EB38-4095-AEF5-D570007298B7}">
      <dgm:prSet/>
      <dgm:spPr/>
      <dgm:t>
        <a:bodyPr/>
        <a:lstStyle/>
        <a:p>
          <a:endParaRPr lang="es-ES"/>
        </a:p>
      </dgm:t>
    </dgm:pt>
    <dgm:pt modelId="{8383554E-04BA-47A8-8A00-67044B7B5565}">
      <dgm:prSet custT="1"/>
      <dgm:spPr/>
      <dgm:t>
        <a:bodyPr/>
        <a:lstStyle/>
        <a:p>
          <a:pPr rtl="0"/>
          <a:r>
            <a:rPr lang="es-MX" sz="1800" dirty="0" smtClean="0"/>
            <a:t>Manejo de recursos</a:t>
          </a:r>
          <a:endParaRPr lang="es-ES" sz="1800" dirty="0"/>
        </a:p>
      </dgm:t>
    </dgm:pt>
    <dgm:pt modelId="{85008179-E1B9-4596-A698-79169B9EC61E}" type="parTrans" cxnId="{4F338528-FC0D-470D-884E-D32C142C2260}">
      <dgm:prSet/>
      <dgm:spPr/>
      <dgm:t>
        <a:bodyPr/>
        <a:lstStyle/>
        <a:p>
          <a:endParaRPr lang="es-ES"/>
        </a:p>
      </dgm:t>
    </dgm:pt>
    <dgm:pt modelId="{B4426B05-F7BC-4E0F-AC68-ACB534C2CE4E}" type="sibTrans" cxnId="{4F338528-FC0D-470D-884E-D32C142C2260}">
      <dgm:prSet/>
      <dgm:spPr/>
      <dgm:t>
        <a:bodyPr/>
        <a:lstStyle/>
        <a:p>
          <a:endParaRPr lang="es-ES"/>
        </a:p>
      </dgm:t>
    </dgm:pt>
    <dgm:pt modelId="{9028642D-3351-43A2-8858-740A07DAA140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r>
            <a:rPr lang="es-MX" dirty="0" smtClean="0">
              <a:solidFill>
                <a:schemeClr val="tx1"/>
              </a:solidFill>
            </a:rPr>
            <a:t>Personas</a:t>
          </a:r>
          <a:endParaRPr lang="es-ES" dirty="0">
            <a:solidFill>
              <a:schemeClr val="tx1"/>
            </a:solidFill>
          </a:endParaRPr>
        </a:p>
      </dgm:t>
    </dgm:pt>
    <dgm:pt modelId="{0B37191E-B9D7-4B89-80AE-24F92E6C87CA}" type="parTrans" cxnId="{198079C6-7399-41B9-A897-BE0AD7F40224}">
      <dgm:prSet/>
      <dgm:spPr/>
      <dgm:t>
        <a:bodyPr/>
        <a:lstStyle/>
        <a:p>
          <a:endParaRPr lang="es-ES"/>
        </a:p>
      </dgm:t>
    </dgm:pt>
    <dgm:pt modelId="{09C9339B-A70B-47DC-8344-EF1B22BB7D81}" type="sibTrans" cxnId="{198079C6-7399-41B9-A897-BE0AD7F40224}">
      <dgm:prSet/>
      <dgm:spPr/>
      <dgm:t>
        <a:bodyPr/>
        <a:lstStyle/>
        <a:p>
          <a:endParaRPr lang="es-ES"/>
        </a:p>
      </dgm:t>
    </dgm:pt>
    <dgm:pt modelId="{46F98078-5D9D-4A71-9BC5-F21054277903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Formación del equipo</a:t>
          </a:r>
          <a:endParaRPr lang="es-ES" dirty="0">
            <a:solidFill>
              <a:schemeClr val="tx1"/>
            </a:solidFill>
          </a:endParaRPr>
        </a:p>
      </dgm:t>
    </dgm:pt>
    <dgm:pt modelId="{10B3DC4F-B0DF-461A-B64B-CF7A23208E48}" type="parTrans" cxnId="{5CDF7B88-2CCB-4EDC-9E2D-952EA1700234}">
      <dgm:prSet/>
      <dgm:spPr/>
      <dgm:t>
        <a:bodyPr/>
        <a:lstStyle/>
        <a:p>
          <a:endParaRPr lang="es-ES"/>
        </a:p>
      </dgm:t>
    </dgm:pt>
    <dgm:pt modelId="{47BACDC5-86D9-4FE3-984F-C10D3EB18C6F}" type="sibTrans" cxnId="{5CDF7B88-2CCB-4EDC-9E2D-952EA1700234}">
      <dgm:prSet/>
      <dgm:spPr/>
      <dgm:t>
        <a:bodyPr/>
        <a:lstStyle/>
        <a:p>
          <a:endParaRPr lang="es-ES"/>
        </a:p>
      </dgm:t>
    </dgm:pt>
    <dgm:pt modelId="{956AA3E2-EED2-4329-99BA-549A39BC3F96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Manejo de conflictos</a:t>
          </a:r>
          <a:endParaRPr lang="es-ES" dirty="0">
            <a:solidFill>
              <a:schemeClr val="tx1"/>
            </a:solidFill>
          </a:endParaRPr>
        </a:p>
      </dgm:t>
    </dgm:pt>
    <dgm:pt modelId="{B0A68B16-EBC8-46C4-A332-E2BAC02F6E6A}" type="parTrans" cxnId="{EB82ACA8-2D08-446B-BD47-203BE36DA421}">
      <dgm:prSet/>
      <dgm:spPr/>
      <dgm:t>
        <a:bodyPr/>
        <a:lstStyle/>
        <a:p>
          <a:endParaRPr lang="es-ES"/>
        </a:p>
      </dgm:t>
    </dgm:pt>
    <dgm:pt modelId="{90E5C686-8F58-4598-AFB4-B2516785279E}" type="sibTrans" cxnId="{EB82ACA8-2D08-446B-BD47-203BE36DA421}">
      <dgm:prSet/>
      <dgm:spPr/>
      <dgm:t>
        <a:bodyPr/>
        <a:lstStyle/>
        <a:p>
          <a:endParaRPr lang="es-ES"/>
        </a:p>
      </dgm:t>
    </dgm:pt>
    <dgm:pt modelId="{6BB969B1-7903-4815-91D7-9E093AF9B626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Colaboración</a:t>
          </a:r>
          <a:endParaRPr lang="es-ES" dirty="0">
            <a:solidFill>
              <a:schemeClr val="tx1"/>
            </a:solidFill>
          </a:endParaRPr>
        </a:p>
      </dgm:t>
    </dgm:pt>
    <dgm:pt modelId="{F8DECDA0-0F4C-4FC6-8E72-E0048876A6DB}" type="parTrans" cxnId="{491EB4AF-7A2B-4A33-8D31-145F3B7BA885}">
      <dgm:prSet/>
      <dgm:spPr/>
      <dgm:t>
        <a:bodyPr/>
        <a:lstStyle/>
        <a:p>
          <a:endParaRPr lang="es-ES"/>
        </a:p>
      </dgm:t>
    </dgm:pt>
    <dgm:pt modelId="{BA997A77-E1FB-4F7F-ABAD-DB8D7D8E9AD1}" type="sibTrans" cxnId="{491EB4AF-7A2B-4A33-8D31-145F3B7BA885}">
      <dgm:prSet/>
      <dgm:spPr/>
      <dgm:t>
        <a:bodyPr/>
        <a:lstStyle/>
        <a:p>
          <a:endParaRPr lang="es-ES"/>
        </a:p>
      </dgm:t>
    </dgm:pt>
    <dgm:pt modelId="{7C6F3C6B-ACE4-4E91-8639-0EE28B3F8721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Motivación</a:t>
          </a:r>
          <a:endParaRPr lang="es-ES" dirty="0">
            <a:solidFill>
              <a:schemeClr val="tx1"/>
            </a:solidFill>
          </a:endParaRPr>
        </a:p>
      </dgm:t>
    </dgm:pt>
    <dgm:pt modelId="{08FE4C1E-F6B8-4514-9D8D-867DCB0A8E82}" type="parTrans" cxnId="{D4E3EB4C-BF1E-4816-AF83-3522FFA907F3}">
      <dgm:prSet/>
      <dgm:spPr/>
      <dgm:t>
        <a:bodyPr/>
        <a:lstStyle/>
        <a:p>
          <a:endParaRPr lang="es-ES"/>
        </a:p>
      </dgm:t>
    </dgm:pt>
    <dgm:pt modelId="{76904D2C-A1AA-444F-BA4D-DC7F99B66061}" type="sibTrans" cxnId="{D4E3EB4C-BF1E-4816-AF83-3522FFA907F3}">
      <dgm:prSet/>
      <dgm:spPr/>
      <dgm:t>
        <a:bodyPr/>
        <a:lstStyle/>
        <a:p>
          <a:endParaRPr lang="es-ES"/>
        </a:p>
      </dgm:t>
    </dgm:pt>
    <dgm:pt modelId="{A05375EC-3A00-41C4-9EC8-02B40C6F9D7A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Comunicación</a:t>
          </a:r>
          <a:endParaRPr lang="es-ES" dirty="0">
            <a:solidFill>
              <a:schemeClr val="tx1"/>
            </a:solidFill>
          </a:endParaRPr>
        </a:p>
      </dgm:t>
    </dgm:pt>
    <dgm:pt modelId="{A0CCAAD2-6506-43D1-BF7D-84FD13385028}" type="parTrans" cxnId="{01109469-F0EB-479F-A902-B4388B910289}">
      <dgm:prSet/>
      <dgm:spPr/>
      <dgm:t>
        <a:bodyPr/>
        <a:lstStyle/>
        <a:p>
          <a:endParaRPr lang="es-ES"/>
        </a:p>
      </dgm:t>
    </dgm:pt>
    <dgm:pt modelId="{256AF482-5EC2-46A5-B61D-4FFAC6E514BD}" type="sibTrans" cxnId="{01109469-F0EB-479F-A902-B4388B910289}">
      <dgm:prSet/>
      <dgm:spPr/>
      <dgm:t>
        <a:bodyPr/>
        <a:lstStyle/>
        <a:p>
          <a:endParaRPr lang="es-ES"/>
        </a:p>
      </dgm:t>
    </dgm:pt>
    <dgm:pt modelId="{2E4A379A-C9C1-4145-9924-5430EA1B0EAD}">
      <dgm:prSet/>
      <dgm:spPr>
        <a:solidFill>
          <a:schemeClr val="accent5">
            <a:lumMod val="90000"/>
          </a:schemeClr>
        </a:solidFill>
      </dgm:spPr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Diversidad</a:t>
          </a:r>
          <a:endParaRPr lang="es-ES" dirty="0">
            <a:solidFill>
              <a:schemeClr val="tx1"/>
            </a:solidFill>
          </a:endParaRPr>
        </a:p>
      </dgm:t>
    </dgm:pt>
    <dgm:pt modelId="{21A4D0BB-51AD-4B20-9B06-75C8D6D45801}" type="parTrans" cxnId="{014A9A09-CF93-4991-AA6B-680E597041F3}">
      <dgm:prSet/>
      <dgm:spPr/>
      <dgm:t>
        <a:bodyPr/>
        <a:lstStyle/>
        <a:p>
          <a:endParaRPr lang="es-ES"/>
        </a:p>
      </dgm:t>
    </dgm:pt>
    <dgm:pt modelId="{2CC95F20-EC3B-497B-8DD9-BC3C78599712}" type="sibTrans" cxnId="{014A9A09-CF93-4991-AA6B-680E597041F3}">
      <dgm:prSet/>
      <dgm:spPr/>
      <dgm:t>
        <a:bodyPr/>
        <a:lstStyle/>
        <a:p>
          <a:endParaRPr lang="es-ES"/>
        </a:p>
      </dgm:t>
    </dgm:pt>
    <dgm:pt modelId="{FA23EB5D-ADD9-4A80-8C58-D25BC793CE5D}">
      <dgm:prSet custT="1"/>
      <dgm:spPr/>
      <dgm:t>
        <a:bodyPr/>
        <a:lstStyle/>
        <a:p>
          <a:r>
            <a:rPr lang="es-MX" sz="1800" dirty="0" smtClean="0"/>
            <a:t>Empresa</a:t>
          </a:r>
          <a:endParaRPr lang="es-ES" sz="1800" dirty="0"/>
        </a:p>
      </dgm:t>
    </dgm:pt>
    <dgm:pt modelId="{CCF87753-EDEB-4D9B-ACBC-4F7335B3AB09}" type="parTrans" cxnId="{B64B3AFF-58A3-4A64-8506-1C3DB9565A85}">
      <dgm:prSet/>
      <dgm:spPr/>
      <dgm:t>
        <a:bodyPr/>
        <a:lstStyle/>
        <a:p>
          <a:endParaRPr lang="es-ES"/>
        </a:p>
      </dgm:t>
    </dgm:pt>
    <dgm:pt modelId="{AB489E18-B5BF-4636-B2D1-81F9FC03B4B2}" type="sibTrans" cxnId="{B64B3AFF-58A3-4A64-8506-1C3DB9565A85}">
      <dgm:prSet/>
      <dgm:spPr/>
      <dgm:t>
        <a:bodyPr/>
        <a:lstStyle/>
        <a:p>
          <a:endParaRPr lang="es-ES"/>
        </a:p>
      </dgm:t>
    </dgm:pt>
    <dgm:pt modelId="{F6617461-2DB9-408B-9689-47867A43E39D}" type="pres">
      <dgm:prSet presAssocID="{2116EDA8-3B56-4641-BDBD-01F6E561171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7922A34-4C75-4CB3-8DEF-6CA81A882CA6}" type="pres">
      <dgm:prSet presAssocID="{2116EDA8-3B56-4641-BDBD-01F6E5611717}" presName="bkgdShp" presStyleLbl="alignAccFollowNode1" presStyleIdx="0" presStyleCnt="1"/>
      <dgm:spPr/>
    </dgm:pt>
    <dgm:pt modelId="{50EA1B84-5F9B-4E16-B445-9250A7FD0B4E}" type="pres">
      <dgm:prSet presAssocID="{2116EDA8-3B56-4641-BDBD-01F6E5611717}" presName="linComp" presStyleCnt="0"/>
      <dgm:spPr/>
    </dgm:pt>
    <dgm:pt modelId="{B4C1B57D-5DD1-47F5-9407-190F2B5FDF00}" type="pres">
      <dgm:prSet presAssocID="{2D13F583-7FC3-4805-A882-27F426CC7CED}" presName="compNode" presStyleCnt="0"/>
      <dgm:spPr/>
    </dgm:pt>
    <dgm:pt modelId="{A052F30C-87BA-46DF-8A29-D7CD663872E7}" type="pres">
      <dgm:prSet presAssocID="{2D13F583-7FC3-4805-A882-27F426CC7CE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3E4602-3D33-4663-96FD-2E32D2C4F496}" type="pres">
      <dgm:prSet presAssocID="{2D13F583-7FC3-4805-A882-27F426CC7CED}" presName="invisiNode" presStyleLbl="node1" presStyleIdx="0" presStyleCnt="3"/>
      <dgm:spPr/>
    </dgm:pt>
    <dgm:pt modelId="{106A5F1C-FEA8-49BE-B50A-E789AAED3100}" type="pres">
      <dgm:prSet presAssocID="{2D13F583-7FC3-4805-A882-27F426CC7CED}" presName="imagNod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3DBDB32-0858-47D8-B2FE-9D8812FEFF47}" type="pres">
      <dgm:prSet presAssocID="{05E3B823-4C33-4CB0-B887-A1078078B35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80A3419E-4484-407B-A992-7BD513A7C0E9}" type="pres">
      <dgm:prSet presAssocID="{9028642D-3351-43A2-8858-740A07DAA140}" presName="compNode" presStyleCnt="0"/>
      <dgm:spPr/>
    </dgm:pt>
    <dgm:pt modelId="{3B2C3126-0F9F-45D7-8A01-B7112BFBA3EC}" type="pres">
      <dgm:prSet presAssocID="{9028642D-3351-43A2-8858-740A07DAA14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79982EA-7D7D-4EA2-A163-18B89B44B3F9}" type="pres">
      <dgm:prSet presAssocID="{9028642D-3351-43A2-8858-740A07DAA140}" presName="invisiNode" presStyleLbl="node1" presStyleIdx="1" presStyleCnt="3"/>
      <dgm:spPr/>
    </dgm:pt>
    <dgm:pt modelId="{8CBD6E7F-2363-4C51-85DB-CB4685145DA8}" type="pres">
      <dgm:prSet presAssocID="{9028642D-3351-43A2-8858-740A07DAA140}" presName="imagNod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19C5273-3066-4284-8CAC-43B119EBADE8}" type="pres">
      <dgm:prSet presAssocID="{09C9339B-A70B-47DC-8344-EF1B22BB7D81}" presName="sibTrans" presStyleLbl="sibTrans2D1" presStyleIdx="0" presStyleCnt="0"/>
      <dgm:spPr/>
      <dgm:t>
        <a:bodyPr/>
        <a:lstStyle/>
        <a:p>
          <a:endParaRPr lang="es-ES"/>
        </a:p>
      </dgm:t>
    </dgm:pt>
    <dgm:pt modelId="{A5E9E477-5E23-45CE-8196-EA829C504D9D}" type="pres">
      <dgm:prSet presAssocID="{FA23EB5D-ADD9-4A80-8C58-D25BC793CE5D}" presName="compNode" presStyleCnt="0"/>
      <dgm:spPr/>
    </dgm:pt>
    <dgm:pt modelId="{CEB2F2BA-2273-4F34-9220-B97A58463D1C}" type="pres">
      <dgm:prSet presAssocID="{FA23EB5D-ADD9-4A80-8C58-D25BC793CE5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D64F403-DEA6-410D-A13C-7A271E0F59AC}" type="pres">
      <dgm:prSet presAssocID="{FA23EB5D-ADD9-4A80-8C58-D25BC793CE5D}" presName="invisiNode" presStyleLbl="node1" presStyleIdx="2" presStyleCnt="3"/>
      <dgm:spPr/>
    </dgm:pt>
    <dgm:pt modelId="{D1443BF1-DA22-4027-9583-8034C0D6C157}" type="pres">
      <dgm:prSet presAssocID="{FA23EB5D-ADD9-4A80-8C58-D25BC793CE5D}" presName="imagNode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198079C6-7399-41B9-A897-BE0AD7F40224}" srcId="{2116EDA8-3B56-4641-BDBD-01F6E5611717}" destId="{9028642D-3351-43A2-8858-740A07DAA140}" srcOrd="1" destOrd="0" parTransId="{0B37191E-B9D7-4B89-80AE-24F92E6C87CA}" sibTransId="{09C9339B-A70B-47DC-8344-EF1B22BB7D81}"/>
    <dgm:cxn modelId="{01109469-F0EB-479F-A902-B4388B910289}" srcId="{9028642D-3351-43A2-8858-740A07DAA140}" destId="{A05375EC-3A00-41C4-9EC8-02B40C6F9D7A}" srcOrd="4" destOrd="0" parTransId="{A0CCAAD2-6506-43D1-BF7D-84FD13385028}" sibTransId="{256AF482-5EC2-46A5-B61D-4FFAC6E514BD}"/>
    <dgm:cxn modelId="{A41237B6-B232-4F61-8A87-9285EE888627}" srcId="{2D13F583-7FC3-4805-A882-27F426CC7CED}" destId="{522F3C62-3176-42D2-A6CF-67F776A1FFA5}" srcOrd="1" destOrd="0" parTransId="{77996947-1C8A-4EFA-BF13-94347C32D3C6}" sibTransId="{33B315CD-7BAA-46CE-89EA-9DF8D7636DA4}"/>
    <dgm:cxn modelId="{9CE3552C-C8E0-49A5-8611-4BB468C59F17}" type="presOf" srcId="{7C6F3C6B-ACE4-4E91-8639-0EE28B3F8721}" destId="{3B2C3126-0F9F-45D7-8A01-B7112BFBA3EC}" srcOrd="0" destOrd="4" presId="urn:microsoft.com/office/officeart/2005/8/layout/pList2"/>
    <dgm:cxn modelId="{2F4EC012-8259-4C39-9F87-0BD407EBC03C}" type="presOf" srcId="{522F3C62-3176-42D2-A6CF-67F776A1FFA5}" destId="{A052F30C-87BA-46DF-8A29-D7CD663872E7}" srcOrd="0" destOrd="2" presId="urn:microsoft.com/office/officeart/2005/8/layout/pList2"/>
    <dgm:cxn modelId="{A9774AEC-9E21-45C8-9C44-E6070241F0AC}" srcId="{FA23EB5D-ADD9-4A80-8C58-D25BC793CE5D}" destId="{8D7883B6-2743-4EE0-B67E-4A4C9029799F}" srcOrd="4" destOrd="0" parTransId="{531EA864-3D77-497E-9504-156B9AEF0CFB}" sibTransId="{DE06CB04-1C5E-4A2C-8627-91911442EBFC}"/>
    <dgm:cxn modelId="{57CAF029-B457-446D-9ED3-F3D918803CBF}" srcId="{FA23EB5D-ADD9-4A80-8C58-D25BC793CE5D}" destId="{3103DD43-0CE9-43DF-8C93-52171CA9E236}" srcOrd="2" destOrd="0" parTransId="{0CB8D7DC-2164-46FD-A231-33766A936ADB}" sibTransId="{FBFD9C32-F0C9-437C-9708-0FCA4281725D}"/>
    <dgm:cxn modelId="{D80F74EC-94D1-48CA-BE5D-B57CCC5DC3E4}" type="presOf" srcId="{A05375EC-3A00-41C4-9EC8-02B40C6F9D7A}" destId="{3B2C3126-0F9F-45D7-8A01-B7112BFBA3EC}" srcOrd="0" destOrd="5" presId="urn:microsoft.com/office/officeart/2005/8/layout/pList2"/>
    <dgm:cxn modelId="{1FB99DC3-8CF1-4C91-8F75-B344CE6B9594}" type="presOf" srcId="{956AA3E2-EED2-4329-99BA-549A39BC3F96}" destId="{3B2C3126-0F9F-45D7-8A01-B7112BFBA3EC}" srcOrd="0" destOrd="2" presId="urn:microsoft.com/office/officeart/2005/8/layout/pList2"/>
    <dgm:cxn modelId="{BF5F9B85-2ED7-4B7A-9DF0-6EFED7FCACC5}" srcId="{FA23EB5D-ADD9-4A80-8C58-D25BC793CE5D}" destId="{F605FE9B-F7AF-42D9-9FA3-1904A908EFA8}" srcOrd="5" destOrd="0" parTransId="{20626008-DF21-4433-8642-119213E9CE5C}" sibTransId="{3A7FBEBA-8CFF-4D82-97BE-4144BA93C7E4}"/>
    <dgm:cxn modelId="{B2E71BC7-3CD7-4FF7-B38E-61025ED61119}" type="presOf" srcId="{2E4A379A-C9C1-4145-9924-5430EA1B0EAD}" destId="{3B2C3126-0F9F-45D7-8A01-B7112BFBA3EC}" srcOrd="0" destOrd="6" presId="urn:microsoft.com/office/officeart/2005/8/layout/pList2"/>
    <dgm:cxn modelId="{3480EEAB-D078-4C0D-A574-AFC19D0EF78A}" srcId="{FA23EB5D-ADD9-4A80-8C58-D25BC793CE5D}" destId="{146FD29C-F9DF-43C5-A51B-D62B780844DB}" srcOrd="3" destOrd="0" parTransId="{91E900D0-9512-46FD-95CD-D5B87824DEBA}" sibTransId="{049AFD64-F86C-445C-B64D-FF90A750532C}"/>
    <dgm:cxn modelId="{82615FC3-959B-42DD-9249-D89AEC349073}" type="presOf" srcId="{BF48A7AA-1591-4DBB-BA32-899568E0A634}" destId="{CEB2F2BA-2273-4F34-9220-B97A58463D1C}" srcOrd="0" destOrd="1" presId="urn:microsoft.com/office/officeart/2005/8/layout/pList2"/>
    <dgm:cxn modelId="{AF4A4E15-609A-4D0F-82FF-4C955F81E145}" type="presOf" srcId="{2D13F583-7FC3-4805-A882-27F426CC7CED}" destId="{A052F30C-87BA-46DF-8A29-D7CD663872E7}" srcOrd="0" destOrd="0" presId="urn:microsoft.com/office/officeart/2005/8/layout/pList2"/>
    <dgm:cxn modelId="{72683B23-9EE9-44FC-A9FC-720CA0F6EF71}" type="presOf" srcId="{2116EDA8-3B56-4641-BDBD-01F6E5611717}" destId="{F6617461-2DB9-408B-9689-47867A43E39D}" srcOrd="0" destOrd="0" presId="urn:microsoft.com/office/officeart/2005/8/layout/pList2"/>
    <dgm:cxn modelId="{D6CDA139-FD2F-49AC-9A4D-B6864A7D2F33}" type="presOf" srcId="{09C9339B-A70B-47DC-8344-EF1B22BB7D81}" destId="{E19C5273-3066-4284-8CAC-43B119EBADE8}" srcOrd="0" destOrd="0" presId="urn:microsoft.com/office/officeart/2005/8/layout/pList2"/>
    <dgm:cxn modelId="{6B975E10-1CD2-48D5-AF0C-FBDF964DED82}" type="presOf" srcId="{6BB969B1-7903-4815-91D7-9E093AF9B626}" destId="{3B2C3126-0F9F-45D7-8A01-B7112BFBA3EC}" srcOrd="0" destOrd="3" presId="urn:microsoft.com/office/officeart/2005/8/layout/pList2"/>
    <dgm:cxn modelId="{C3AF69D6-AAE5-4F00-9E15-D4F053610AF5}" type="presOf" srcId="{FA23EB5D-ADD9-4A80-8C58-D25BC793CE5D}" destId="{CEB2F2BA-2273-4F34-9220-B97A58463D1C}" srcOrd="0" destOrd="0" presId="urn:microsoft.com/office/officeart/2005/8/layout/pList2"/>
    <dgm:cxn modelId="{6094FA86-1FD5-4729-AEF2-027851C90C93}" srcId="{2116EDA8-3B56-4641-BDBD-01F6E5611717}" destId="{2D13F583-7FC3-4805-A882-27F426CC7CED}" srcOrd="0" destOrd="0" parTransId="{D6FC3B21-C64A-4623-9272-F8C0F6B6E461}" sibTransId="{05E3B823-4C33-4CB0-B887-A1078078B358}"/>
    <dgm:cxn modelId="{257A901D-4DC3-4580-ACF1-BCC77808B048}" type="presOf" srcId="{146FD29C-F9DF-43C5-A51B-D62B780844DB}" destId="{CEB2F2BA-2273-4F34-9220-B97A58463D1C}" srcOrd="0" destOrd="4" presId="urn:microsoft.com/office/officeart/2005/8/layout/pList2"/>
    <dgm:cxn modelId="{10664200-1B61-494E-8185-6127DD68F4F8}" type="presOf" srcId="{F605FE9B-F7AF-42D9-9FA3-1904A908EFA8}" destId="{CEB2F2BA-2273-4F34-9220-B97A58463D1C}" srcOrd="0" destOrd="6" presId="urn:microsoft.com/office/officeart/2005/8/layout/pList2"/>
    <dgm:cxn modelId="{2B6AABC1-C42E-4C28-A3B2-C85CE5B325F6}" srcId="{FA23EB5D-ADD9-4A80-8C58-D25BC793CE5D}" destId="{5AF0EFD4-EB2E-43CF-9B42-580039322650}" srcOrd="1" destOrd="0" parTransId="{4E34BFC9-2229-4DC6-82AE-DA0B90F5F4E0}" sibTransId="{54B61BDC-87C7-436A-8BF0-0500275F430A}"/>
    <dgm:cxn modelId="{4F338528-FC0D-470D-884E-D32C142C2260}" srcId="{2D13F583-7FC3-4805-A882-27F426CC7CED}" destId="{8383554E-04BA-47A8-8A00-67044B7B5565}" srcOrd="3" destOrd="0" parTransId="{85008179-E1B9-4596-A698-79169B9EC61E}" sibTransId="{B4426B05-F7BC-4E0F-AC68-ACB534C2CE4E}"/>
    <dgm:cxn modelId="{7186E9E6-7991-4B2D-BBE8-AEB3F09786EE}" srcId="{2D13F583-7FC3-4805-A882-27F426CC7CED}" destId="{9915ED12-4E49-4EA7-9237-829D978DAF52}" srcOrd="0" destOrd="0" parTransId="{A8569592-10AF-47C0-8002-3EDA000C2CD1}" sibTransId="{D825B8A9-D787-4C85-A642-90698BB18CDE}"/>
    <dgm:cxn modelId="{B64B3AFF-58A3-4A64-8506-1C3DB9565A85}" srcId="{2116EDA8-3B56-4641-BDBD-01F6E5611717}" destId="{FA23EB5D-ADD9-4A80-8C58-D25BC793CE5D}" srcOrd="2" destOrd="0" parTransId="{CCF87753-EDEB-4D9B-ACBC-4F7335B3AB09}" sibTransId="{AB489E18-B5BF-4636-B2D1-81F9FC03B4B2}"/>
    <dgm:cxn modelId="{C65F7BBD-EB38-4095-AEF5-D570007298B7}" srcId="{2D13F583-7FC3-4805-A882-27F426CC7CED}" destId="{488F2ED9-36A5-4770-8688-100FCB9F9E94}" srcOrd="2" destOrd="0" parTransId="{41D6464C-15F7-458E-8551-0C365D3D2BAA}" sibTransId="{85E614F4-20BD-4F47-8522-04A6C0185754}"/>
    <dgm:cxn modelId="{5CDF7B88-2CCB-4EDC-9E2D-952EA1700234}" srcId="{9028642D-3351-43A2-8858-740A07DAA140}" destId="{46F98078-5D9D-4A71-9BC5-F21054277903}" srcOrd="0" destOrd="0" parTransId="{10B3DC4F-B0DF-461A-B64B-CF7A23208E48}" sibTransId="{47BACDC5-86D9-4FE3-984F-C10D3EB18C6F}"/>
    <dgm:cxn modelId="{3B4415C4-C4CB-4D1A-A45A-6560ACAA2A39}" type="presOf" srcId="{488F2ED9-36A5-4770-8688-100FCB9F9E94}" destId="{A052F30C-87BA-46DF-8A29-D7CD663872E7}" srcOrd="0" destOrd="3" presId="urn:microsoft.com/office/officeart/2005/8/layout/pList2"/>
    <dgm:cxn modelId="{5E9E987D-536A-4A10-A9E3-E19A1CA2F0BD}" type="presOf" srcId="{9915ED12-4E49-4EA7-9237-829D978DAF52}" destId="{A052F30C-87BA-46DF-8A29-D7CD663872E7}" srcOrd="0" destOrd="1" presId="urn:microsoft.com/office/officeart/2005/8/layout/pList2"/>
    <dgm:cxn modelId="{014A9A09-CF93-4991-AA6B-680E597041F3}" srcId="{9028642D-3351-43A2-8858-740A07DAA140}" destId="{2E4A379A-C9C1-4145-9924-5430EA1B0EAD}" srcOrd="5" destOrd="0" parTransId="{21A4D0BB-51AD-4B20-9B06-75C8D6D45801}" sibTransId="{2CC95F20-EC3B-497B-8DD9-BC3C78599712}"/>
    <dgm:cxn modelId="{491EB4AF-7A2B-4A33-8D31-145F3B7BA885}" srcId="{9028642D-3351-43A2-8858-740A07DAA140}" destId="{6BB969B1-7903-4815-91D7-9E093AF9B626}" srcOrd="2" destOrd="0" parTransId="{F8DECDA0-0F4C-4FC6-8E72-E0048876A6DB}" sibTransId="{BA997A77-E1FB-4F7F-ABAD-DB8D7D8E9AD1}"/>
    <dgm:cxn modelId="{D4E3EB4C-BF1E-4816-AF83-3522FFA907F3}" srcId="{9028642D-3351-43A2-8858-740A07DAA140}" destId="{7C6F3C6B-ACE4-4E91-8639-0EE28B3F8721}" srcOrd="3" destOrd="0" parTransId="{08FE4C1E-F6B8-4514-9D8D-867DCB0A8E82}" sibTransId="{76904D2C-A1AA-444F-BA4D-DC7F99B66061}"/>
    <dgm:cxn modelId="{B8FC4393-994E-4955-BA5F-BA9504F2998F}" type="presOf" srcId="{05E3B823-4C33-4CB0-B887-A1078078B358}" destId="{53DBDB32-0858-47D8-B2FE-9D8812FEFF47}" srcOrd="0" destOrd="0" presId="urn:microsoft.com/office/officeart/2005/8/layout/pList2"/>
    <dgm:cxn modelId="{954426D1-E65D-4C7B-9EC3-77090333E0B1}" type="presOf" srcId="{46F98078-5D9D-4A71-9BC5-F21054277903}" destId="{3B2C3126-0F9F-45D7-8A01-B7112BFBA3EC}" srcOrd="0" destOrd="1" presId="urn:microsoft.com/office/officeart/2005/8/layout/pList2"/>
    <dgm:cxn modelId="{11AA989F-2559-41FC-A1BA-DF71A58A840C}" type="presOf" srcId="{8383554E-04BA-47A8-8A00-67044B7B5565}" destId="{A052F30C-87BA-46DF-8A29-D7CD663872E7}" srcOrd="0" destOrd="4" presId="urn:microsoft.com/office/officeart/2005/8/layout/pList2"/>
    <dgm:cxn modelId="{9D7398D0-CE19-4AAB-AB0A-683EEAC7571B}" type="presOf" srcId="{9028642D-3351-43A2-8858-740A07DAA140}" destId="{3B2C3126-0F9F-45D7-8A01-B7112BFBA3EC}" srcOrd="0" destOrd="0" presId="urn:microsoft.com/office/officeart/2005/8/layout/pList2"/>
    <dgm:cxn modelId="{1C74B606-A25D-4BB5-BA1B-DB49F09E4936}" type="presOf" srcId="{8D7883B6-2743-4EE0-B67E-4A4C9029799F}" destId="{CEB2F2BA-2273-4F34-9220-B97A58463D1C}" srcOrd="0" destOrd="5" presId="urn:microsoft.com/office/officeart/2005/8/layout/pList2"/>
    <dgm:cxn modelId="{1B1E91C3-C61F-4D0B-8DF6-6E718DB060EC}" type="presOf" srcId="{5AF0EFD4-EB2E-43CF-9B42-580039322650}" destId="{CEB2F2BA-2273-4F34-9220-B97A58463D1C}" srcOrd="0" destOrd="2" presId="urn:microsoft.com/office/officeart/2005/8/layout/pList2"/>
    <dgm:cxn modelId="{59D60084-B02F-4F99-8647-93FC1C562B6D}" srcId="{FA23EB5D-ADD9-4A80-8C58-D25BC793CE5D}" destId="{BF48A7AA-1591-4DBB-BA32-899568E0A634}" srcOrd="0" destOrd="0" parTransId="{C53D6F1B-695D-48D3-A5AB-E3F3419A20B5}" sibTransId="{5146DAFC-BF46-40FB-B6CA-7AEF24F03818}"/>
    <dgm:cxn modelId="{EB82ACA8-2D08-446B-BD47-203BE36DA421}" srcId="{9028642D-3351-43A2-8858-740A07DAA140}" destId="{956AA3E2-EED2-4329-99BA-549A39BC3F96}" srcOrd="1" destOrd="0" parTransId="{B0A68B16-EBC8-46C4-A332-E2BAC02F6E6A}" sibTransId="{90E5C686-8F58-4598-AFB4-B2516785279E}"/>
    <dgm:cxn modelId="{59B5E72A-93BE-4CB4-BC36-95671E728BF3}" type="presOf" srcId="{3103DD43-0CE9-43DF-8C93-52171CA9E236}" destId="{CEB2F2BA-2273-4F34-9220-B97A58463D1C}" srcOrd="0" destOrd="3" presId="urn:microsoft.com/office/officeart/2005/8/layout/pList2"/>
    <dgm:cxn modelId="{02F1387C-0E42-4A3B-B8B3-571D72E92FE1}" type="presParOf" srcId="{F6617461-2DB9-408B-9689-47867A43E39D}" destId="{77922A34-4C75-4CB3-8DEF-6CA81A882CA6}" srcOrd="0" destOrd="0" presId="urn:microsoft.com/office/officeart/2005/8/layout/pList2"/>
    <dgm:cxn modelId="{B827B6C6-257C-4CEA-AC04-6C42FFEE9FF0}" type="presParOf" srcId="{F6617461-2DB9-408B-9689-47867A43E39D}" destId="{50EA1B84-5F9B-4E16-B445-9250A7FD0B4E}" srcOrd="1" destOrd="0" presId="urn:microsoft.com/office/officeart/2005/8/layout/pList2"/>
    <dgm:cxn modelId="{1B303861-7198-4051-A49B-2D13121496A5}" type="presParOf" srcId="{50EA1B84-5F9B-4E16-B445-9250A7FD0B4E}" destId="{B4C1B57D-5DD1-47F5-9407-190F2B5FDF00}" srcOrd="0" destOrd="0" presId="urn:microsoft.com/office/officeart/2005/8/layout/pList2"/>
    <dgm:cxn modelId="{F661ECE7-358E-4266-8AC7-BFD1C95CACB4}" type="presParOf" srcId="{B4C1B57D-5DD1-47F5-9407-190F2B5FDF00}" destId="{A052F30C-87BA-46DF-8A29-D7CD663872E7}" srcOrd="0" destOrd="0" presId="urn:microsoft.com/office/officeart/2005/8/layout/pList2"/>
    <dgm:cxn modelId="{28382A46-E3D7-4B02-ACFB-800C59577820}" type="presParOf" srcId="{B4C1B57D-5DD1-47F5-9407-190F2B5FDF00}" destId="{843E4602-3D33-4663-96FD-2E32D2C4F496}" srcOrd="1" destOrd="0" presId="urn:microsoft.com/office/officeart/2005/8/layout/pList2"/>
    <dgm:cxn modelId="{01DB5595-59E7-459F-8109-AA442AFA6689}" type="presParOf" srcId="{B4C1B57D-5DD1-47F5-9407-190F2B5FDF00}" destId="{106A5F1C-FEA8-49BE-B50A-E789AAED3100}" srcOrd="2" destOrd="0" presId="urn:microsoft.com/office/officeart/2005/8/layout/pList2"/>
    <dgm:cxn modelId="{2FDCB795-1FBA-4AA1-90F2-258606205008}" type="presParOf" srcId="{50EA1B84-5F9B-4E16-B445-9250A7FD0B4E}" destId="{53DBDB32-0858-47D8-B2FE-9D8812FEFF47}" srcOrd="1" destOrd="0" presId="urn:microsoft.com/office/officeart/2005/8/layout/pList2"/>
    <dgm:cxn modelId="{000D3EEB-0CB6-4456-8E40-973D15AC133A}" type="presParOf" srcId="{50EA1B84-5F9B-4E16-B445-9250A7FD0B4E}" destId="{80A3419E-4484-407B-A992-7BD513A7C0E9}" srcOrd="2" destOrd="0" presId="urn:microsoft.com/office/officeart/2005/8/layout/pList2"/>
    <dgm:cxn modelId="{86E85FB9-AB7F-45E8-AE1B-622337B47983}" type="presParOf" srcId="{80A3419E-4484-407B-A992-7BD513A7C0E9}" destId="{3B2C3126-0F9F-45D7-8A01-B7112BFBA3EC}" srcOrd="0" destOrd="0" presId="urn:microsoft.com/office/officeart/2005/8/layout/pList2"/>
    <dgm:cxn modelId="{64B62369-99C4-4757-A668-F5F023C702AD}" type="presParOf" srcId="{80A3419E-4484-407B-A992-7BD513A7C0E9}" destId="{779982EA-7D7D-4EA2-A163-18B89B44B3F9}" srcOrd="1" destOrd="0" presId="urn:microsoft.com/office/officeart/2005/8/layout/pList2"/>
    <dgm:cxn modelId="{BC7D3284-FA34-4FD8-8C7F-9750EC099E26}" type="presParOf" srcId="{80A3419E-4484-407B-A992-7BD513A7C0E9}" destId="{8CBD6E7F-2363-4C51-85DB-CB4685145DA8}" srcOrd="2" destOrd="0" presId="urn:microsoft.com/office/officeart/2005/8/layout/pList2"/>
    <dgm:cxn modelId="{9CFDBA96-3CE8-47B0-8EB6-50E26646FEF5}" type="presParOf" srcId="{50EA1B84-5F9B-4E16-B445-9250A7FD0B4E}" destId="{E19C5273-3066-4284-8CAC-43B119EBADE8}" srcOrd="3" destOrd="0" presId="urn:microsoft.com/office/officeart/2005/8/layout/pList2"/>
    <dgm:cxn modelId="{46E1D78F-2BB4-49C8-9E74-1BBD7062C893}" type="presParOf" srcId="{50EA1B84-5F9B-4E16-B445-9250A7FD0B4E}" destId="{A5E9E477-5E23-45CE-8196-EA829C504D9D}" srcOrd="4" destOrd="0" presId="urn:microsoft.com/office/officeart/2005/8/layout/pList2"/>
    <dgm:cxn modelId="{77A6C3D1-70E1-4CB9-AC15-E0C22DA24B74}" type="presParOf" srcId="{A5E9E477-5E23-45CE-8196-EA829C504D9D}" destId="{CEB2F2BA-2273-4F34-9220-B97A58463D1C}" srcOrd="0" destOrd="0" presId="urn:microsoft.com/office/officeart/2005/8/layout/pList2"/>
    <dgm:cxn modelId="{3D4EB851-A1B3-4C2A-9BA1-2F2E309D02E6}" type="presParOf" srcId="{A5E9E477-5E23-45CE-8196-EA829C504D9D}" destId="{2D64F403-DEA6-410D-A13C-7A271E0F59AC}" srcOrd="1" destOrd="0" presId="urn:microsoft.com/office/officeart/2005/8/layout/pList2"/>
    <dgm:cxn modelId="{9B25281C-62DD-441C-BDC5-2BAB877724D5}" type="presParOf" srcId="{A5E9E477-5E23-45CE-8196-EA829C504D9D}" destId="{D1443BF1-DA22-4027-9583-8034C0D6C15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FEC3B4-32C5-4E6E-A566-F76D0CE2876D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1FE79F-48AC-4ABA-BED6-91EFD5826BD6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Contribuye a </a:t>
          </a:r>
          <a:endParaRPr lang="es-ES" dirty="0">
            <a:solidFill>
              <a:schemeClr val="tx1"/>
            </a:solidFill>
          </a:endParaRPr>
        </a:p>
      </dgm:t>
    </dgm:pt>
    <dgm:pt modelId="{8545584B-4D6E-4AC0-AAD4-6E1C01C68BFE}" type="parTrans" cxnId="{FCE2A958-760E-4608-8D65-CC2536C21A1D}">
      <dgm:prSet/>
      <dgm:spPr/>
      <dgm:t>
        <a:bodyPr/>
        <a:lstStyle/>
        <a:p>
          <a:endParaRPr lang="es-ES"/>
        </a:p>
      </dgm:t>
    </dgm:pt>
    <dgm:pt modelId="{509F4A50-2FB2-417A-9206-658DC8546835}" type="sibTrans" cxnId="{FCE2A958-760E-4608-8D65-CC2536C21A1D}">
      <dgm:prSet/>
      <dgm:spPr/>
      <dgm:t>
        <a:bodyPr/>
        <a:lstStyle/>
        <a:p>
          <a:endParaRPr lang="es-ES"/>
        </a:p>
      </dgm:t>
    </dgm:pt>
    <dgm:pt modelId="{86E16B36-5D6A-4719-A85E-42C271E3B104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las decisiones adecuadas</a:t>
          </a:r>
          <a:endParaRPr lang="es-ES" dirty="0">
            <a:solidFill>
              <a:schemeClr val="tx1"/>
            </a:solidFill>
          </a:endParaRPr>
        </a:p>
      </dgm:t>
    </dgm:pt>
    <dgm:pt modelId="{FEAD130B-C3AC-40A9-B1CC-44BE2494C790}" type="parTrans" cxnId="{0C8F2EA1-3DD3-4B34-B554-2F1379DE84B0}">
      <dgm:prSet/>
      <dgm:spPr/>
      <dgm:t>
        <a:bodyPr/>
        <a:lstStyle/>
        <a:p>
          <a:endParaRPr lang="es-ES"/>
        </a:p>
      </dgm:t>
    </dgm:pt>
    <dgm:pt modelId="{FDD0A652-5BC1-4D5E-B390-3AE92E079310}" type="sibTrans" cxnId="{0C8F2EA1-3DD3-4B34-B554-2F1379DE84B0}">
      <dgm:prSet/>
      <dgm:spPr/>
      <dgm:t>
        <a:bodyPr/>
        <a:lstStyle/>
        <a:p>
          <a:endParaRPr lang="es-ES"/>
        </a:p>
      </dgm:t>
    </dgm:pt>
    <dgm:pt modelId="{EAE3D737-8FC2-4AB5-AB72-3A24A006D1DA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en el momento adecuado</a:t>
          </a:r>
          <a:endParaRPr lang="es-ES" dirty="0">
            <a:solidFill>
              <a:schemeClr val="tx1"/>
            </a:solidFill>
          </a:endParaRPr>
        </a:p>
      </dgm:t>
    </dgm:pt>
    <dgm:pt modelId="{F76A6CC9-70A8-44A7-AAEE-B12F7080A67C}" type="parTrans" cxnId="{17DFD75E-2242-47BF-9CDB-0AB7B0CEBAA6}">
      <dgm:prSet/>
      <dgm:spPr/>
      <dgm:t>
        <a:bodyPr/>
        <a:lstStyle/>
        <a:p>
          <a:endParaRPr lang="es-ES"/>
        </a:p>
      </dgm:t>
    </dgm:pt>
    <dgm:pt modelId="{EDFAB974-DF16-4ED5-BABD-E633CE415833}" type="sibTrans" cxnId="{17DFD75E-2242-47BF-9CDB-0AB7B0CEBAA6}">
      <dgm:prSet/>
      <dgm:spPr/>
      <dgm:t>
        <a:bodyPr/>
        <a:lstStyle/>
        <a:p>
          <a:endParaRPr lang="es-ES"/>
        </a:p>
      </dgm:t>
    </dgm:pt>
    <dgm:pt modelId="{72883FF1-D605-4F97-8559-AD6F69D29807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basadas en hechos (no sentimientos)</a:t>
          </a:r>
          <a:endParaRPr lang="es-ES" dirty="0">
            <a:solidFill>
              <a:schemeClr val="tx1"/>
            </a:solidFill>
          </a:endParaRPr>
        </a:p>
      </dgm:t>
    </dgm:pt>
    <dgm:pt modelId="{FBD8B28D-79E4-4666-ABD6-8A78FD8133C7}" type="parTrans" cxnId="{814BD7AC-588F-48A4-B4DB-8E7231CB3998}">
      <dgm:prSet/>
      <dgm:spPr/>
      <dgm:t>
        <a:bodyPr/>
        <a:lstStyle/>
        <a:p>
          <a:endParaRPr lang="es-ES"/>
        </a:p>
      </dgm:t>
    </dgm:pt>
    <dgm:pt modelId="{6D89909C-E5EC-467B-BF0B-6E7D30BA4F7C}" type="sibTrans" cxnId="{814BD7AC-588F-48A4-B4DB-8E7231CB3998}">
      <dgm:prSet/>
      <dgm:spPr/>
      <dgm:t>
        <a:bodyPr/>
        <a:lstStyle/>
        <a:p>
          <a:endParaRPr lang="es-ES"/>
        </a:p>
      </dgm:t>
    </dgm:pt>
    <dgm:pt modelId="{32105DE0-8FD8-4BBC-8143-D7D6F05569F2}">
      <dgm:prSet/>
      <dgm:spPr/>
      <dgm:t>
        <a:bodyPr/>
        <a:lstStyle/>
        <a:p>
          <a:pPr rtl="0"/>
          <a:r>
            <a:rPr lang="es-MX" dirty="0" smtClean="0">
              <a:solidFill>
                <a:schemeClr val="tx1"/>
              </a:solidFill>
            </a:rPr>
            <a:t>Adaptado a las necesidades de la empresa</a:t>
          </a:r>
          <a:endParaRPr lang="es-ES" dirty="0">
            <a:solidFill>
              <a:schemeClr val="tx1"/>
            </a:solidFill>
          </a:endParaRPr>
        </a:p>
      </dgm:t>
    </dgm:pt>
    <dgm:pt modelId="{8A61D484-0C49-4045-BF62-5E33E9B0D95C}" type="parTrans" cxnId="{2122E0FD-AEDD-4A27-8FEC-A942727BC02E}">
      <dgm:prSet/>
      <dgm:spPr/>
      <dgm:t>
        <a:bodyPr/>
        <a:lstStyle/>
        <a:p>
          <a:endParaRPr lang="es-ES"/>
        </a:p>
      </dgm:t>
    </dgm:pt>
    <dgm:pt modelId="{7FEE9424-C959-4754-B0E0-1FF727E81FF8}" type="sibTrans" cxnId="{2122E0FD-AEDD-4A27-8FEC-A942727BC02E}">
      <dgm:prSet/>
      <dgm:spPr/>
      <dgm:t>
        <a:bodyPr/>
        <a:lstStyle/>
        <a:p>
          <a:endParaRPr lang="es-ES"/>
        </a:p>
      </dgm:t>
    </dgm:pt>
    <dgm:pt modelId="{95BAF18E-D800-47DD-8D7A-047E9B65E2C6}">
      <dgm:prSet/>
      <dgm:spPr/>
      <dgm:t>
        <a:bodyPr/>
        <a:lstStyle/>
        <a:p>
          <a:pPr rtl="0"/>
          <a:endParaRPr lang="es-ES" dirty="0"/>
        </a:p>
      </dgm:t>
    </dgm:pt>
    <dgm:pt modelId="{3265BD09-7E69-4CB7-BBC6-7EBCA1110324}" type="parTrans" cxnId="{F4428D88-3A7C-4926-AAB5-A06988A437B9}">
      <dgm:prSet/>
      <dgm:spPr/>
      <dgm:t>
        <a:bodyPr/>
        <a:lstStyle/>
        <a:p>
          <a:endParaRPr lang="es-ES"/>
        </a:p>
      </dgm:t>
    </dgm:pt>
    <dgm:pt modelId="{0CA4301E-9273-4F9B-9392-587DA9CEA176}" type="sibTrans" cxnId="{F4428D88-3A7C-4926-AAB5-A06988A437B9}">
      <dgm:prSet/>
      <dgm:spPr/>
      <dgm:t>
        <a:bodyPr/>
        <a:lstStyle/>
        <a:p>
          <a:endParaRPr lang="es-ES"/>
        </a:p>
      </dgm:t>
    </dgm:pt>
    <dgm:pt modelId="{86F2E1BE-9B5F-4297-A5B8-CA2784EB72E9}" type="pres">
      <dgm:prSet presAssocID="{18FEC3B4-32C5-4E6E-A566-F76D0CE2876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D7EC71D-AFD0-453D-83B8-332D17CA5C10}" type="pres">
      <dgm:prSet presAssocID="{18FEC3B4-32C5-4E6E-A566-F76D0CE2876D}" presName="fgShape" presStyleLbl="fgShp" presStyleIdx="0" presStyleCnt="1"/>
      <dgm:spPr/>
    </dgm:pt>
    <dgm:pt modelId="{A53E8B3C-02DF-43A8-BE44-0F34DC5C3286}" type="pres">
      <dgm:prSet presAssocID="{18FEC3B4-32C5-4E6E-A566-F76D0CE2876D}" presName="linComp" presStyleCnt="0"/>
      <dgm:spPr/>
    </dgm:pt>
    <dgm:pt modelId="{5BD1F650-709E-493F-8E0E-EB15536160E4}" type="pres">
      <dgm:prSet presAssocID="{001FE79F-48AC-4ABA-BED6-91EFD5826BD6}" presName="compNode" presStyleCnt="0"/>
      <dgm:spPr/>
    </dgm:pt>
    <dgm:pt modelId="{C2640533-44C8-47F5-9CE9-C40BF36F41CD}" type="pres">
      <dgm:prSet presAssocID="{001FE79F-48AC-4ABA-BED6-91EFD5826BD6}" presName="bkgdShape" presStyleLbl="node1" presStyleIdx="0" presStyleCnt="2"/>
      <dgm:spPr/>
      <dgm:t>
        <a:bodyPr/>
        <a:lstStyle/>
        <a:p>
          <a:endParaRPr lang="es-ES"/>
        </a:p>
      </dgm:t>
    </dgm:pt>
    <dgm:pt modelId="{2ABFE58B-A4CE-4E5F-AA07-7CF454B81AF7}" type="pres">
      <dgm:prSet presAssocID="{001FE79F-48AC-4ABA-BED6-91EFD5826BD6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FAD6AB1-C4D0-4510-BA9D-6ED70BD39A01}" type="pres">
      <dgm:prSet presAssocID="{001FE79F-48AC-4ABA-BED6-91EFD5826BD6}" presName="invisiNode" presStyleLbl="node1" presStyleIdx="0" presStyleCnt="2"/>
      <dgm:spPr/>
    </dgm:pt>
    <dgm:pt modelId="{50FBA25B-4A97-4DCF-AA92-C0DF308FB546}" type="pres">
      <dgm:prSet presAssocID="{001FE79F-48AC-4ABA-BED6-91EFD5826BD6}" presName="imagNode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215B65D-BB95-4347-A96B-C5309A3A1847}" type="pres">
      <dgm:prSet presAssocID="{509F4A50-2FB2-417A-9206-658DC8546835}" presName="sibTrans" presStyleLbl="sibTrans2D1" presStyleIdx="0" presStyleCnt="0"/>
      <dgm:spPr/>
      <dgm:t>
        <a:bodyPr/>
        <a:lstStyle/>
        <a:p>
          <a:endParaRPr lang="es-ES"/>
        </a:p>
      </dgm:t>
    </dgm:pt>
    <dgm:pt modelId="{65BD80A0-6B1B-40C2-A066-200F46CEA13C}" type="pres">
      <dgm:prSet presAssocID="{32105DE0-8FD8-4BBC-8143-D7D6F05569F2}" presName="compNode" presStyleCnt="0"/>
      <dgm:spPr/>
    </dgm:pt>
    <dgm:pt modelId="{F94788A9-09E4-4756-BF53-BC6ECAABA6BD}" type="pres">
      <dgm:prSet presAssocID="{32105DE0-8FD8-4BBC-8143-D7D6F05569F2}" presName="bkgdShape" presStyleLbl="node1" presStyleIdx="1" presStyleCnt="2"/>
      <dgm:spPr/>
      <dgm:t>
        <a:bodyPr/>
        <a:lstStyle/>
        <a:p>
          <a:endParaRPr lang="es-ES"/>
        </a:p>
      </dgm:t>
    </dgm:pt>
    <dgm:pt modelId="{0F5E1866-8E80-4878-BAA1-4F352E5FE71B}" type="pres">
      <dgm:prSet presAssocID="{32105DE0-8FD8-4BBC-8143-D7D6F05569F2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B6782EF-F785-4632-B332-58515EFDCB01}" type="pres">
      <dgm:prSet presAssocID="{32105DE0-8FD8-4BBC-8143-D7D6F05569F2}" presName="invisiNode" presStyleLbl="node1" presStyleIdx="1" presStyleCnt="2"/>
      <dgm:spPr/>
    </dgm:pt>
    <dgm:pt modelId="{5F7379A3-DA3D-4997-82CB-F6E1D59F7683}" type="pres">
      <dgm:prSet presAssocID="{32105DE0-8FD8-4BBC-8143-D7D6F05569F2}" presName="imagNode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44FD7C35-F230-40A9-BC10-499330B4F216}" type="presOf" srcId="{509F4A50-2FB2-417A-9206-658DC8546835}" destId="{9215B65D-BB95-4347-A96B-C5309A3A1847}" srcOrd="0" destOrd="0" presId="urn:microsoft.com/office/officeart/2005/8/layout/hList7"/>
    <dgm:cxn modelId="{7656BC92-3326-4C92-8E9C-4534238AEF38}" type="presOf" srcId="{EAE3D737-8FC2-4AB5-AB72-3A24A006D1DA}" destId="{2ABFE58B-A4CE-4E5F-AA07-7CF454B81AF7}" srcOrd="1" destOrd="2" presId="urn:microsoft.com/office/officeart/2005/8/layout/hList7"/>
    <dgm:cxn modelId="{CCD7FB01-3DBA-46AF-8E83-B4B370FD8556}" type="presOf" srcId="{95BAF18E-D800-47DD-8D7A-047E9B65E2C6}" destId="{F94788A9-09E4-4756-BF53-BC6ECAABA6BD}" srcOrd="0" destOrd="1" presId="urn:microsoft.com/office/officeart/2005/8/layout/hList7"/>
    <dgm:cxn modelId="{FC17FA9E-656D-45AC-9F5C-85E21FBDACC3}" type="presOf" srcId="{001FE79F-48AC-4ABA-BED6-91EFD5826BD6}" destId="{2ABFE58B-A4CE-4E5F-AA07-7CF454B81AF7}" srcOrd="1" destOrd="0" presId="urn:microsoft.com/office/officeart/2005/8/layout/hList7"/>
    <dgm:cxn modelId="{8AF08A8F-671B-4F17-B938-33CC69C75F94}" type="presOf" srcId="{18FEC3B4-32C5-4E6E-A566-F76D0CE2876D}" destId="{86F2E1BE-9B5F-4297-A5B8-CA2784EB72E9}" srcOrd="0" destOrd="0" presId="urn:microsoft.com/office/officeart/2005/8/layout/hList7"/>
    <dgm:cxn modelId="{C281D273-413A-403E-B35E-B7114E2727F9}" type="presOf" srcId="{001FE79F-48AC-4ABA-BED6-91EFD5826BD6}" destId="{C2640533-44C8-47F5-9CE9-C40BF36F41CD}" srcOrd="0" destOrd="0" presId="urn:microsoft.com/office/officeart/2005/8/layout/hList7"/>
    <dgm:cxn modelId="{5D55DB0F-341C-431E-AA0B-BC1B7A8EDC50}" type="presOf" srcId="{86E16B36-5D6A-4719-A85E-42C271E3B104}" destId="{2ABFE58B-A4CE-4E5F-AA07-7CF454B81AF7}" srcOrd="1" destOrd="1" presId="urn:microsoft.com/office/officeart/2005/8/layout/hList7"/>
    <dgm:cxn modelId="{E3939AEB-9DCA-4E19-A43F-59AE5B29891E}" type="presOf" srcId="{72883FF1-D605-4F97-8559-AD6F69D29807}" destId="{2ABFE58B-A4CE-4E5F-AA07-7CF454B81AF7}" srcOrd="1" destOrd="3" presId="urn:microsoft.com/office/officeart/2005/8/layout/hList7"/>
    <dgm:cxn modelId="{D3C69575-573E-40AE-8F67-8F5591C17B54}" type="presOf" srcId="{EAE3D737-8FC2-4AB5-AB72-3A24A006D1DA}" destId="{C2640533-44C8-47F5-9CE9-C40BF36F41CD}" srcOrd="0" destOrd="2" presId="urn:microsoft.com/office/officeart/2005/8/layout/hList7"/>
    <dgm:cxn modelId="{11ABE3B5-4865-4D10-840A-9DB324B542A8}" type="presOf" srcId="{32105DE0-8FD8-4BBC-8143-D7D6F05569F2}" destId="{0F5E1866-8E80-4878-BAA1-4F352E5FE71B}" srcOrd="1" destOrd="0" presId="urn:microsoft.com/office/officeart/2005/8/layout/hList7"/>
    <dgm:cxn modelId="{0C8F2EA1-3DD3-4B34-B554-2F1379DE84B0}" srcId="{001FE79F-48AC-4ABA-BED6-91EFD5826BD6}" destId="{86E16B36-5D6A-4719-A85E-42C271E3B104}" srcOrd="0" destOrd="0" parTransId="{FEAD130B-C3AC-40A9-B1CC-44BE2494C790}" sibTransId="{FDD0A652-5BC1-4D5E-B390-3AE92E079310}"/>
    <dgm:cxn modelId="{17DFD75E-2242-47BF-9CDB-0AB7B0CEBAA6}" srcId="{001FE79F-48AC-4ABA-BED6-91EFD5826BD6}" destId="{EAE3D737-8FC2-4AB5-AB72-3A24A006D1DA}" srcOrd="1" destOrd="0" parTransId="{F76A6CC9-70A8-44A7-AAEE-B12F7080A67C}" sibTransId="{EDFAB974-DF16-4ED5-BABD-E633CE415833}"/>
    <dgm:cxn modelId="{2122E0FD-AEDD-4A27-8FEC-A942727BC02E}" srcId="{18FEC3B4-32C5-4E6E-A566-F76D0CE2876D}" destId="{32105DE0-8FD8-4BBC-8143-D7D6F05569F2}" srcOrd="1" destOrd="0" parTransId="{8A61D484-0C49-4045-BF62-5E33E9B0D95C}" sibTransId="{7FEE9424-C959-4754-B0E0-1FF727E81FF8}"/>
    <dgm:cxn modelId="{8D2CC4E2-7C22-4421-8C47-9B3B3069FA10}" type="presOf" srcId="{32105DE0-8FD8-4BBC-8143-D7D6F05569F2}" destId="{F94788A9-09E4-4756-BF53-BC6ECAABA6BD}" srcOrd="0" destOrd="0" presId="urn:microsoft.com/office/officeart/2005/8/layout/hList7"/>
    <dgm:cxn modelId="{814BD7AC-588F-48A4-B4DB-8E7231CB3998}" srcId="{001FE79F-48AC-4ABA-BED6-91EFD5826BD6}" destId="{72883FF1-D605-4F97-8559-AD6F69D29807}" srcOrd="2" destOrd="0" parTransId="{FBD8B28D-79E4-4666-ABD6-8A78FD8133C7}" sibTransId="{6D89909C-E5EC-467B-BF0B-6E7D30BA4F7C}"/>
    <dgm:cxn modelId="{524CD236-F40B-46F0-B93E-5F7A199C8990}" type="presOf" srcId="{95BAF18E-D800-47DD-8D7A-047E9B65E2C6}" destId="{0F5E1866-8E80-4878-BAA1-4F352E5FE71B}" srcOrd="1" destOrd="1" presId="urn:microsoft.com/office/officeart/2005/8/layout/hList7"/>
    <dgm:cxn modelId="{F4428D88-3A7C-4926-AAB5-A06988A437B9}" srcId="{32105DE0-8FD8-4BBC-8143-D7D6F05569F2}" destId="{95BAF18E-D800-47DD-8D7A-047E9B65E2C6}" srcOrd="0" destOrd="0" parTransId="{3265BD09-7E69-4CB7-BBC6-7EBCA1110324}" sibTransId="{0CA4301E-9273-4F9B-9392-587DA9CEA176}"/>
    <dgm:cxn modelId="{5D305692-F282-4ADE-BC87-CB7610FE280B}" type="presOf" srcId="{86E16B36-5D6A-4719-A85E-42C271E3B104}" destId="{C2640533-44C8-47F5-9CE9-C40BF36F41CD}" srcOrd="0" destOrd="1" presId="urn:microsoft.com/office/officeart/2005/8/layout/hList7"/>
    <dgm:cxn modelId="{FCE2A958-760E-4608-8D65-CC2536C21A1D}" srcId="{18FEC3B4-32C5-4E6E-A566-F76D0CE2876D}" destId="{001FE79F-48AC-4ABA-BED6-91EFD5826BD6}" srcOrd="0" destOrd="0" parTransId="{8545584B-4D6E-4AC0-AAD4-6E1C01C68BFE}" sibTransId="{509F4A50-2FB2-417A-9206-658DC8546835}"/>
    <dgm:cxn modelId="{59502D56-AAAE-4B4D-A8FC-E4B53E3B26CE}" type="presOf" srcId="{72883FF1-D605-4F97-8559-AD6F69D29807}" destId="{C2640533-44C8-47F5-9CE9-C40BF36F41CD}" srcOrd="0" destOrd="3" presId="urn:microsoft.com/office/officeart/2005/8/layout/hList7"/>
    <dgm:cxn modelId="{5C756220-B49B-4C30-BBB5-706231105F8C}" type="presParOf" srcId="{86F2E1BE-9B5F-4297-A5B8-CA2784EB72E9}" destId="{4D7EC71D-AFD0-453D-83B8-332D17CA5C10}" srcOrd="0" destOrd="0" presId="urn:microsoft.com/office/officeart/2005/8/layout/hList7"/>
    <dgm:cxn modelId="{EF8EBE01-0D6E-4AC2-8724-33E4C6884EE3}" type="presParOf" srcId="{86F2E1BE-9B5F-4297-A5B8-CA2784EB72E9}" destId="{A53E8B3C-02DF-43A8-BE44-0F34DC5C3286}" srcOrd="1" destOrd="0" presId="urn:microsoft.com/office/officeart/2005/8/layout/hList7"/>
    <dgm:cxn modelId="{AB4B0E7D-AF47-497C-83FD-2A4CF8DB00C4}" type="presParOf" srcId="{A53E8B3C-02DF-43A8-BE44-0F34DC5C3286}" destId="{5BD1F650-709E-493F-8E0E-EB15536160E4}" srcOrd="0" destOrd="0" presId="urn:microsoft.com/office/officeart/2005/8/layout/hList7"/>
    <dgm:cxn modelId="{3C5D66DA-9461-4FBA-B0CC-F5256F89322C}" type="presParOf" srcId="{5BD1F650-709E-493F-8E0E-EB15536160E4}" destId="{C2640533-44C8-47F5-9CE9-C40BF36F41CD}" srcOrd="0" destOrd="0" presId="urn:microsoft.com/office/officeart/2005/8/layout/hList7"/>
    <dgm:cxn modelId="{EDC37606-2BE1-4AA7-A76F-7DA850E4588D}" type="presParOf" srcId="{5BD1F650-709E-493F-8E0E-EB15536160E4}" destId="{2ABFE58B-A4CE-4E5F-AA07-7CF454B81AF7}" srcOrd="1" destOrd="0" presId="urn:microsoft.com/office/officeart/2005/8/layout/hList7"/>
    <dgm:cxn modelId="{E932DF06-D45A-4629-AAD0-6D697DD100E1}" type="presParOf" srcId="{5BD1F650-709E-493F-8E0E-EB15536160E4}" destId="{FFAD6AB1-C4D0-4510-BA9D-6ED70BD39A01}" srcOrd="2" destOrd="0" presId="urn:microsoft.com/office/officeart/2005/8/layout/hList7"/>
    <dgm:cxn modelId="{11438EC1-6935-4B0F-BC70-0BF70540C9A0}" type="presParOf" srcId="{5BD1F650-709E-493F-8E0E-EB15536160E4}" destId="{50FBA25B-4A97-4DCF-AA92-C0DF308FB546}" srcOrd="3" destOrd="0" presId="urn:microsoft.com/office/officeart/2005/8/layout/hList7"/>
    <dgm:cxn modelId="{59E39518-8702-40C9-9C8E-36BA436009FB}" type="presParOf" srcId="{A53E8B3C-02DF-43A8-BE44-0F34DC5C3286}" destId="{9215B65D-BB95-4347-A96B-C5309A3A1847}" srcOrd="1" destOrd="0" presId="urn:microsoft.com/office/officeart/2005/8/layout/hList7"/>
    <dgm:cxn modelId="{C0B34CEF-B8DB-44D5-8264-67ACCCB72026}" type="presParOf" srcId="{A53E8B3C-02DF-43A8-BE44-0F34DC5C3286}" destId="{65BD80A0-6B1B-40C2-A066-200F46CEA13C}" srcOrd="2" destOrd="0" presId="urn:microsoft.com/office/officeart/2005/8/layout/hList7"/>
    <dgm:cxn modelId="{9FC142B5-A9E5-464C-8F9E-93DD7A78FE5B}" type="presParOf" srcId="{65BD80A0-6B1B-40C2-A066-200F46CEA13C}" destId="{F94788A9-09E4-4756-BF53-BC6ECAABA6BD}" srcOrd="0" destOrd="0" presId="urn:microsoft.com/office/officeart/2005/8/layout/hList7"/>
    <dgm:cxn modelId="{686542F9-8D38-47E7-AB0F-A925C5CDB4DD}" type="presParOf" srcId="{65BD80A0-6B1B-40C2-A066-200F46CEA13C}" destId="{0F5E1866-8E80-4878-BAA1-4F352E5FE71B}" srcOrd="1" destOrd="0" presId="urn:microsoft.com/office/officeart/2005/8/layout/hList7"/>
    <dgm:cxn modelId="{46DFD6A1-4BDE-4A74-8EC9-24EB08075421}" type="presParOf" srcId="{65BD80A0-6B1B-40C2-A066-200F46CEA13C}" destId="{5B6782EF-F785-4632-B332-58515EFDCB01}" srcOrd="2" destOrd="0" presId="urn:microsoft.com/office/officeart/2005/8/layout/hList7"/>
    <dgm:cxn modelId="{CDAB8C83-7C72-402C-9540-570D25609A2B}" type="presParOf" srcId="{65BD80A0-6B1B-40C2-A066-200F46CEA13C}" destId="{5F7379A3-DA3D-4997-82CB-F6E1D59F768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183B25E-A8D6-4792-8A04-FA1F738219D6}">
      <dsp:nvSpPr>
        <dsp:cNvPr id="0" name=""/>
        <dsp:cNvSpPr/>
      </dsp:nvSpPr>
      <dsp:spPr>
        <a:xfrm>
          <a:off x="0" y="0"/>
          <a:ext cx="8229600" cy="203668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71BE1-799B-496E-BCE3-EB9C0DDF8D82}">
      <dsp:nvSpPr>
        <dsp:cNvPr id="0" name=""/>
        <dsp:cNvSpPr/>
      </dsp:nvSpPr>
      <dsp:spPr>
        <a:xfrm>
          <a:off x="246887" y="271557"/>
          <a:ext cx="2417445" cy="149356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F3073-B3E0-4344-84C1-4F9E49B7A5C4}">
      <dsp:nvSpPr>
        <dsp:cNvPr id="0" name=""/>
        <dsp:cNvSpPr/>
      </dsp:nvSpPr>
      <dsp:spPr>
        <a:xfrm rot="10800000">
          <a:off x="246887" y="2036682"/>
          <a:ext cx="2417445" cy="248927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solidFill>
                <a:schemeClr val="tx1"/>
              </a:solidFill>
            </a:rPr>
            <a:t>Sensibilizar a los participantes sobre la importancia de utilizar un sistema de métricas (indicadores) en la gerencia del proyecto.</a:t>
          </a:r>
          <a:endParaRPr lang="es-ES" sz="1800" kern="1200" dirty="0">
            <a:solidFill>
              <a:schemeClr val="tx1"/>
            </a:solidFill>
          </a:endParaRPr>
        </a:p>
      </dsp:txBody>
      <dsp:txXfrm rot="10800000">
        <a:off x="246887" y="2036682"/>
        <a:ext cx="2417445" cy="2489279"/>
      </dsp:txXfrm>
    </dsp:sp>
    <dsp:sp modelId="{E270EF0D-56AF-49B1-A368-2A92D77B9A49}">
      <dsp:nvSpPr>
        <dsp:cNvPr id="0" name=""/>
        <dsp:cNvSpPr/>
      </dsp:nvSpPr>
      <dsp:spPr>
        <a:xfrm>
          <a:off x="2906077" y="271557"/>
          <a:ext cx="2417445" cy="149356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460E-1ED0-45CE-AB2B-1092D618B513}">
      <dsp:nvSpPr>
        <dsp:cNvPr id="0" name=""/>
        <dsp:cNvSpPr/>
      </dsp:nvSpPr>
      <dsp:spPr>
        <a:xfrm rot="10800000">
          <a:off x="2906077" y="2036682"/>
          <a:ext cx="2417445" cy="248927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solidFill>
                <a:schemeClr val="tx1"/>
              </a:solidFill>
            </a:rPr>
            <a:t>Ofrecer una visión panorámica sobre algunas categorías de métricas que se pueden definir.</a:t>
          </a:r>
          <a:endParaRPr lang="es-ES" sz="1800" kern="1200" dirty="0">
            <a:solidFill>
              <a:schemeClr val="tx1"/>
            </a:solidFill>
          </a:endParaRPr>
        </a:p>
      </dsp:txBody>
      <dsp:txXfrm rot="10800000">
        <a:off x="2906077" y="2036682"/>
        <a:ext cx="2417445" cy="2489279"/>
      </dsp:txXfrm>
    </dsp:sp>
    <dsp:sp modelId="{89258275-D6F4-42FC-9D90-AE17FE8CBA22}">
      <dsp:nvSpPr>
        <dsp:cNvPr id="0" name=""/>
        <dsp:cNvSpPr/>
      </dsp:nvSpPr>
      <dsp:spPr>
        <a:xfrm>
          <a:off x="5565267" y="271557"/>
          <a:ext cx="2417445" cy="149356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F7AEF-0E39-4980-981B-777C6BCF9A34}">
      <dsp:nvSpPr>
        <dsp:cNvPr id="0" name=""/>
        <dsp:cNvSpPr/>
      </dsp:nvSpPr>
      <dsp:spPr>
        <a:xfrm rot="10800000">
          <a:off x="5565267" y="2036682"/>
          <a:ext cx="2417445" cy="248927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solidFill>
                <a:schemeClr val="tx1"/>
              </a:solidFill>
            </a:rPr>
            <a:t>Brindar algunas herramientas útiles en la generación y utilización de métricas en un proyecto.</a:t>
          </a:r>
          <a:endParaRPr lang="es-ES" sz="1800" kern="1200" dirty="0">
            <a:solidFill>
              <a:schemeClr val="tx1"/>
            </a:solidFill>
          </a:endParaRPr>
        </a:p>
      </dsp:txBody>
      <dsp:txXfrm rot="10800000">
        <a:off x="5565267" y="2036682"/>
        <a:ext cx="2417445" cy="2489279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0C44212-E7D0-465C-9146-D52D95FC7550}">
      <dsp:nvSpPr>
        <dsp:cNvPr id="0" name=""/>
        <dsp:cNvSpPr/>
      </dsp:nvSpPr>
      <dsp:spPr>
        <a:xfrm>
          <a:off x="0" y="1171731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B066E-BD1E-4BB3-81CC-A7F0A15BDA2A}">
      <dsp:nvSpPr>
        <dsp:cNvPr id="0" name=""/>
        <dsp:cNvSpPr/>
      </dsp:nvSpPr>
      <dsp:spPr>
        <a:xfrm>
          <a:off x="411480" y="802730"/>
          <a:ext cx="57607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kern="1200" dirty="0" smtClean="0">
              <a:solidFill>
                <a:schemeClr val="tx1"/>
              </a:solidFill>
            </a:rPr>
            <a:t>Métricas integradas en los procesos del ciclo de vida del proyecto</a:t>
          </a:r>
          <a:endParaRPr lang="es-ES" sz="2500" kern="1200" dirty="0">
            <a:solidFill>
              <a:schemeClr val="tx1"/>
            </a:solidFill>
          </a:endParaRPr>
        </a:p>
      </dsp:txBody>
      <dsp:txXfrm>
        <a:off x="411480" y="802730"/>
        <a:ext cx="5760720" cy="738000"/>
      </dsp:txXfrm>
    </dsp:sp>
    <dsp:sp modelId="{53ACAD27-C586-49A6-8357-233665E07924}">
      <dsp:nvSpPr>
        <dsp:cNvPr id="0" name=""/>
        <dsp:cNvSpPr/>
      </dsp:nvSpPr>
      <dsp:spPr>
        <a:xfrm>
          <a:off x="0" y="2305730"/>
          <a:ext cx="822960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520700" rIns="638708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500" kern="1200" dirty="0" smtClean="0"/>
            <a:t>Las métricas no toman decisiones</a:t>
          </a:r>
          <a:endParaRPr lang="es-E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500" kern="1200" dirty="0" smtClean="0"/>
            <a:t>Las decisiones las toman las personas</a:t>
          </a:r>
          <a:endParaRPr lang="es-ES" sz="2500" kern="1200" dirty="0"/>
        </a:p>
      </dsp:txBody>
      <dsp:txXfrm>
        <a:off x="0" y="2305730"/>
        <a:ext cx="8229600" cy="1417500"/>
      </dsp:txXfrm>
    </dsp:sp>
    <dsp:sp modelId="{9B736917-555B-461E-ADF6-81EDE849C729}">
      <dsp:nvSpPr>
        <dsp:cNvPr id="0" name=""/>
        <dsp:cNvSpPr/>
      </dsp:nvSpPr>
      <dsp:spPr>
        <a:xfrm>
          <a:off x="411480" y="1936731"/>
          <a:ext cx="57607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kern="1200" dirty="0" smtClean="0">
              <a:solidFill>
                <a:schemeClr val="tx1"/>
              </a:solidFill>
            </a:rPr>
            <a:t>Toma de decisiones basadas en las métricas</a:t>
          </a:r>
          <a:endParaRPr lang="es-ES" sz="2500" kern="1200" dirty="0">
            <a:solidFill>
              <a:schemeClr val="tx1"/>
            </a:solidFill>
          </a:endParaRPr>
        </a:p>
      </dsp:txBody>
      <dsp:txXfrm>
        <a:off x="411480" y="1936731"/>
        <a:ext cx="5760720" cy="73800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F573B6-CFA8-4CB9-B517-E0003039279A}">
      <dsp:nvSpPr>
        <dsp:cNvPr id="0" name=""/>
        <dsp:cNvSpPr/>
      </dsp:nvSpPr>
      <dsp:spPr>
        <a:xfrm rot="16200000">
          <a:off x="-1147905" y="2382466"/>
          <a:ext cx="3530250" cy="746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58622" bIns="0" numCol="1" spcCol="1270" anchor="t" anchorCtr="0">
          <a:noAutofit/>
        </a:bodyPr>
        <a:lstStyle/>
        <a:p>
          <a:pPr lvl="0" algn="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/>
            <a:t>Un buen sistema de métricas debe ayudar a contestar preguntas como …</a:t>
          </a:r>
          <a:endParaRPr lang="es-ES" sz="1700" kern="1200" dirty="0"/>
        </a:p>
      </dsp:txBody>
      <dsp:txXfrm rot="16200000">
        <a:off x="-1147905" y="2382466"/>
        <a:ext cx="3530250" cy="746783"/>
      </dsp:txXfrm>
    </dsp:sp>
    <dsp:sp modelId="{CA9FD182-C63B-44E2-8480-616A3C768329}">
      <dsp:nvSpPr>
        <dsp:cNvPr id="0" name=""/>
        <dsp:cNvSpPr/>
      </dsp:nvSpPr>
      <dsp:spPr>
        <a:xfrm>
          <a:off x="990611" y="990733"/>
          <a:ext cx="6995160" cy="3530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658622" rIns="184912" bIns="184912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000" kern="1200" dirty="0" smtClean="0">
              <a:solidFill>
                <a:schemeClr val="tx1"/>
              </a:solidFill>
            </a:rPr>
            <a:t>Consigue la organización los objetivos planteados?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000" kern="1200" dirty="0" smtClean="0">
              <a:solidFill>
                <a:schemeClr val="tx1"/>
              </a:solidFill>
            </a:rPr>
            <a:t>Consigue el retorno de inversión deseado?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000" kern="1200" dirty="0" smtClean="0">
              <a:solidFill>
                <a:schemeClr val="tx1"/>
              </a:solidFill>
            </a:rPr>
            <a:t>Están los proyectos seleccionados alineados con los objetivos estratégicos?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000" kern="1200" dirty="0" smtClean="0">
              <a:solidFill>
                <a:schemeClr val="tx1"/>
              </a:solidFill>
            </a:rPr>
            <a:t>Los proyectos apoyan las necesidades y objetivos del negocio?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000" kern="1200" dirty="0" smtClean="0">
              <a:solidFill>
                <a:schemeClr val="tx1"/>
              </a:solidFill>
            </a:rPr>
            <a:t>Se están cumpliendo los objetivos del proyecto?</a:t>
          </a:r>
          <a:endParaRPr lang="es-ES" sz="20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000" kern="1200" dirty="0" smtClean="0">
              <a:solidFill>
                <a:schemeClr val="tx1"/>
              </a:solidFill>
            </a:rPr>
            <a:t>Se están satisfaciendo los criterios de éxito del cliente?</a:t>
          </a:r>
          <a:endParaRPr lang="es-ES" sz="2000" kern="1200" dirty="0">
            <a:solidFill>
              <a:schemeClr val="tx1"/>
            </a:solidFill>
          </a:endParaRPr>
        </a:p>
      </dsp:txBody>
      <dsp:txXfrm>
        <a:off x="990611" y="990733"/>
        <a:ext cx="6995160" cy="3530250"/>
      </dsp:txXfrm>
    </dsp:sp>
    <dsp:sp modelId="{D9023AAF-4F8B-4CBD-92FE-73993678D905}">
      <dsp:nvSpPr>
        <dsp:cNvPr id="0" name=""/>
        <dsp:cNvSpPr/>
      </dsp:nvSpPr>
      <dsp:spPr>
        <a:xfrm>
          <a:off x="243828" y="4978"/>
          <a:ext cx="1493567" cy="1493567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A3A9E7-4BD6-44A1-AA30-8B661417872D}">
      <dsp:nvSpPr>
        <dsp:cNvPr id="0" name=""/>
        <dsp:cNvSpPr/>
      </dsp:nvSpPr>
      <dsp:spPr>
        <a:xfrm>
          <a:off x="0" y="16363"/>
          <a:ext cx="8229600" cy="1081080"/>
        </a:xfrm>
        <a:prstGeom prst="roundRect">
          <a:avLst/>
        </a:prstGeom>
        <a:solidFill>
          <a:srgbClr val="002060"/>
        </a:solidFill>
        <a:ln>
          <a:solidFill>
            <a:srgbClr val="0070C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800" i="1" kern="1200" dirty="0" smtClean="0"/>
            <a:t>Cosas</a:t>
          </a:r>
          <a:r>
            <a:rPr lang="es-MX" sz="2800" kern="1200" dirty="0" smtClean="0"/>
            <a:t>: signos tangibles y visibles de la implementación del proyecto</a:t>
          </a:r>
          <a:endParaRPr lang="es-ES" sz="2800" kern="1200" dirty="0"/>
        </a:p>
      </dsp:txBody>
      <dsp:txXfrm>
        <a:off x="0" y="16363"/>
        <a:ext cx="8229600" cy="1081080"/>
      </dsp:txXfrm>
    </dsp:sp>
    <dsp:sp modelId="{70150AFF-72F5-48FF-A0D3-3E46FA00CA0D}">
      <dsp:nvSpPr>
        <dsp:cNvPr id="0" name=""/>
        <dsp:cNvSpPr/>
      </dsp:nvSpPr>
      <dsp:spPr>
        <a:xfrm>
          <a:off x="0" y="1178083"/>
          <a:ext cx="8229600" cy="1081080"/>
        </a:xfrm>
        <a:prstGeom prst="roundRect">
          <a:avLst/>
        </a:prstGeom>
        <a:solidFill>
          <a:srgbClr val="3C3CB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800" kern="1200" dirty="0" smtClean="0"/>
            <a:t>Las métricas sobre cosas miden la salud del proyecto</a:t>
          </a:r>
          <a:endParaRPr lang="es-ES" sz="2800" kern="1200" dirty="0"/>
        </a:p>
      </dsp:txBody>
      <dsp:txXfrm>
        <a:off x="0" y="1178083"/>
        <a:ext cx="8229600" cy="1081080"/>
      </dsp:txXfrm>
    </dsp:sp>
    <dsp:sp modelId="{5D4439FF-AB9B-4CD0-9A96-6D00D016F57C}">
      <dsp:nvSpPr>
        <dsp:cNvPr id="0" name=""/>
        <dsp:cNvSpPr/>
      </dsp:nvSpPr>
      <dsp:spPr>
        <a:xfrm>
          <a:off x="0" y="2339803"/>
          <a:ext cx="8229600" cy="1081080"/>
        </a:xfrm>
        <a:prstGeom prst="roundRect">
          <a:avLst/>
        </a:prstGeom>
        <a:solidFill>
          <a:srgbClr val="6262C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800" kern="1200" dirty="0" smtClean="0"/>
            <a:t>Típicamente cubren aspectos de:</a:t>
          </a:r>
          <a:endParaRPr lang="es-ES" sz="2800" kern="1200" dirty="0"/>
        </a:p>
      </dsp:txBody>
      <dsp:txXfrm>
        <a:off x="0" y="2339803"/>
        <a:ext cx="8229600" cy="1081080"/>
      </dsp:txXfrm>
    </dsp:sp>
    <dsp:sp modelId="{4FE6A195-48FC-4F29-9685-7EE2A8BBB575}">
      <dsp:nvSpPr>
        <dsp:cNvPr id="0" name=""/>
        <dsp:cNvSpPr/>
      </dsp:nvSpPr>
      <dsp:spPr>
        <a:xfrm>
          <a:off x="0" y="3420883"/>
          <a:ext cx="8229600" cy="1796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5560" rIns="199136" bIns="3556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2200" kern="1200" dirty="0" smtClean="0"/>
            <a:t>Cronograma</a:t>
          </a:r>
          <a:endParaRPr lang="es-E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2200" kern="1200" dirty="0" smtClean="0"/>
            <a:t>Costo</a:t>
          </a:r>
          <a:endParaRPr lang="es-E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2200" kern="1200" dirty="0" smtClean="0"/>
            <a:t>Alcance</a:t>
          </a:r>
          <a:endParaRPr lang="es-E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2200" kern="1200" dirty="0" smtClean="0"/>
            <a:t>Calidad</a:t>
          </a:r>
          <a:endParaRPr lang="es-E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MX" sz="2200" kern="1200" dirty="0" smtClean="0"/>
            <a:t>Satisfacción de las necesidades de los clientes</a:t>
          </a:r>
          <a:endParaRPr lang="es-ES" sz="2200" kern="1200" dirty="0"/>
        </a:p>
      </dsp:txBody>
      <dsp:txXfrm>
        <a:off x="0" y="3420883"/>
        <a:ext cx="8229600" cy="179676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1C810F-9B44-4C78-8F3D-4097B16D2FA8}">
      <dsp:nvSpPr>
        <dsp:cNvPr id="0" name=""/>
        <dsp:cNvSpPr/>
      </dsp:nvSpPr>
      <dsp:spPr>
        <a:xfrm>
          <a:off x="6304881" y="2169143"/>
          <a:ext cx="118535" cy="1320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0822"/>
              </a:lnTo>
              <a:lnTo>
                <a:pt x="118535" y="13208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91178-1B08-4205-A909-C066BB025EAB}">
      <dsp:nvSpPr>
        <dsp:cNvPr id="0" name=""/>
        <dsp:cNvSpPr/>
      </dsp:nvSpPr>
      <dsp:spPr>
        <a:xfrm>
          <a:off x="6186345" y="2169143"/>
          <a:ext cx="118535" cy="1320822"/>
        </a:xfrm>
        <a:custGeom>
          <a:avLst/>
          <a:gdLst/>
          <a:ahLst/>
          <a:cxnLst/>
          <a:rect l="0" t="0" r="0" b="0"/>
          <a:pathLst>
            <a:path>
              <a:moveTo>
                <a:pt x="118535" y="0"/>
              </a:moveTo>
              <a:lnTo>
                <a:pt x="118535" y="1320822"/>
              </a:lnTo>
              <a:lnTo>
                <a:pt x="0" y="13208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5604F-80FA-485B-A3D8-F27ED5B454C3}">
      <dsp:nvSpPr>
        <dsp:cNvPr id="0" name=""/>
        <dsp:cNvSpPr/>
      </dsp:nvSpPr>
      <dsp:spPr>
        <a:xfrm>
          <a:off x="6304881" y="2169143"/>
          <a:ext cx="118535" cy="519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297"/>
              </a:lnTo>
              <a:lnTo>
                <a:pt x="118535" y="51929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73C33-B33B-4F09-A749-AC298A7F2990}">
      <dsp:nvSpPr>
        <dsp:cNvPr id="0" name=""/>
        <dsp:cNvSpPr/>
      </dsp:nvSpPr>
      <dsp:spPr>
        <a:xfrm>
          <a:off x="6186345" y="2169143"/>
          <a:ext cx="118535" cy="519297"/>
        </a:xfrm>
        <a:custGeom>
          <a:avLst/>
          <a:gdLst/>
          <a:ahLst/>
          <a:cxnLst/>
          <a:rect l="0" t="0" r="0" b="0"/>
          <a:pathLst>
            <a:path>
              <a:moveTo>
                <a:pt x="118535" y="0"/>
              </a:moveTo>
              <a:lnTo>
                <a:pt x="118535" y="519297"/>
              </a:lnTo>
              <a:lnTo>
                <a:pt x="0" y="51929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59697-EB28-4F97-9E34-0889FEFA2035}">
      <dsp:nvSpPr>
        <dsp:cNvPr id="0" name=""/>
        <dsp:cNvSpPr/>
      </dsp:nvSpPr>
      <dsp:spPr>
        <a:xfrm>
          <a:off x="4938902" y="1367619"/>
          <a:ext cx="801524" cy="519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297"/>
              </a:lnTo>
              <a:lnTo>
                <a:pt x="801524" y="51929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46FFC-27DB-48F7-9056-767DD991259E}">
      <dsp:nvSpPr>
        <dsp:cNvPr id="0" name=""/>
        <dsp:cNvSpPr/>
      </dsp:nvSpPr>
      <dsp:spPr>
        <a:xfrm>
          <a:off x="3572924" y="2169143"/>
          <a:ext cx="118535" cy="2923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3871"/>
              </a:lnTo>
              <a:lnTo>
                <a:pt x="118535" y="292387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145F47-059B-45F1-A2EE-C71C5CFF6E6C}">
      <dsp:nvSpPr>
        <dsp:cNvPr id="0" name=""/>
        <dsp:cNvSpPr/>
      </dsp:nvSpPr>
      <dsp:spPr>
        <a:xfrm>
          <a:off x="3454388" y="2169143"/>
          <a:ext cx="118535" cy="2923871"/>
        </a:xfrm>
        <a:custGeom>
          <a:avLst/>
          <a:gdLst/>
          <a:ahLst/>
          <a:cxnLst/>
          <a:rect l="0" t="0" r="0" b="0"/>
          <a:pathLst>
            <a:path>
              <a:moveTo>
                <a:pt x="118535" y="0"/>
              </a:moveTo>
              <a:lnTo>
                <a:pt x="118535" y="2923871"/>
              </a:lnTo>
              <a:lnTo>
                <a:pt x="0" y="292387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7CA23-BC29-4405-95B3-45AFF918DE42}">
      <dsp:nvSpPr>
        <dsp:cNvPr id="0" name=""/>
        <dsp:cNvSpPr/>
      </dsp:nvSpPr>
      <dsp:spPr>
        <a:xfrm>
          <a:off x="3572924" y="2169143"/>
          <a:ext cx="118535" cy="2122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2346"/>
              </a:lnTo>
              <a:lnTo>
                <a:pt x="118535" y="212234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31AAD-9C11-4A03-8818-4605D00FA957}">
      <dsp:nvSpPr>
        <dsp:cNvPr id="0" name=""/>
        <dsp:cNvSpPr/>
      </dsp:nvSpPr>
      <dsp:spPr>
        <a:xfrm>
          <a:off x="3454388" y="2169143"/>
          <a:ext cx="118535" cy="2122346"/>
        </a:xfrm>
        <a:custGeom>
          <a:avLst/>
          <a:gdLst/>
          <a:ahLst/>
          <a:cxnLst/>
          <a:rect l="0" t="0" r="0" b="0"/>
          <a:pathLst>
            <a:path>
              <a:moveTo>
                <a:pt x="118535" y="0"/>
              </a:moveTo>
              <a:lnTo>
                <a:pt x="118535" y="2122346"/>
              </a:lnTo>
              <a:lnTo>
                <a:pt x="0" y="212234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CDDDA-713D-4E7F-A1AB-CDFFA68F4DFF}">
      <dsp:nvSpPr>
        <dsp:cNvPr id="0" name=""/>
        <dsp:cNvSpPr/>
      </dsp:nvSpPr>
      <dsp:spPr>
        <a:xfrm>
          <a:off x="3572924" y="2169143"/>
          <a:ext cx="118535" cy="1320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0822"/>
              </a:lnTo>
              <a:lnTo>
                <a:pt x="118535" y="13208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1E4CF-807C-43B3-9765-A71B4245A1F1}">
      <dsp:nvSpPr>
        <dsp:cNvPr id="0" name=""/>
        <dsp:cNvSpPr/>
      </dsp:nvSpPr>
      <dsp:spPr>
        <a:xfrm>
          <a:off x="3454388" y="2169143"/>
          <a:ext cx="118535" cy="1320822"/>
        </a:xfrm>
        <a:custGeom>
          <a:avLst/>
          <a:gdLst/>
          <a:ahLst/>
          <a:cxnLst/>
          <a:rect l="0" t="0" r="0" b="0"/>
          <a:pathLst>
            <a:path>
              <a:moveTo>
                <a:pt x="118535" y="0"/>
              </a:moveTo>
              <a:lnTo>
                <a:pt x="118535" y="1320822"/>
              </a:lnTo>
              <a:lnTo>
                <a:pt x="0" y="13208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1E1BC-197B-47D7-8655-030C9659AE1B}">
      <dsp:nvSpPr>
        <dsp:cNvPr id="0" name=""/>
        <dsp:cNvSpPr/>
      </dsp:nvSpPr>
      <dsp:spPr>
        <a:xfrm>
          <a:off x="3572924" y="2169143"/>
          <a:ext cx="118535" cy="519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297"/>
              </a:lnTo>
              <a:lnTo>
                <a:pt x="118535" y="51929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03492-6094-48EA-9AC4-41A64B73BB17}">
      <dsp:nvSpPr>
        <dsp:cNvPr id="0" name=""/>
        <dsp:cNvSpPr/>
      </dsp:nvSpPr>
      <dsp:spPr>
        <a:xfrm>
          <a:off x="3454388" y="2169143"/>
          <a:ext cx="118535" cy="519297"/>
        </a:xfrm>
        <a:custGeom>
          <a:avLst/>
          <a:gdLst/>
          <a:ahLst/>
          <a:cxnLst/>
          <a:rect l="0" t="0" r="0" b="0"/>
          <a:pathLst>
            <a:path>
              <a:moveTo>
                <a:pt x="118535" y="0"/>
              </a:moveTo>
              <a:lnTo>
                <a:pt x="118535" y="519297"/>
              </a:lnTo>
              <a:lnTo>
                <a:pt x="0" y="51929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2CA7EE-6FCA-4752-91D2-EEA0C1D109FD}">
      <dsp:nvSpPr>
        <dsp:cNvPr id="0" name=""/>
        <dsp:cNvSpPr/>
      </dsp:nvSpPr>
      <dsp:spPr>
        <a:xfrm>
          <a:off x="4137378" y="1367619"/>
          <a:ext cx="801524" cy="519297"/>
        </a:xfrm>
        <a:custGeom>
          <a:avLst/>
          <a:gdLst/>
          <a:ahLst/>
          <a:cxnLst/>
          <a:rect l="0" t="0" r="0" b="0"/>
          <a:pathLst>
            <a:path>
              <a:moveTo>
                <a:pt x="801524" y="0"/>
              </a:moveTo>
              <a:lnTo>
                <a:pt x="801524" y="519297"/>
              </a:lnTo>
              <a:lnTo>
                <a:pt x="0" y="51929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1525D-21AF-4254-9241-F8BD7C389595}">
      <dsp:nvSpPr>
        <dsp:cNvPr id="0" name=""/>
        <dsp:cNvSpPr/>
      </dsp:nvSpPr>
      <dsp:spPr>
        <a:xfrm>
          <a:off x="3090316" y="566094"/>
          <a:ext cx="1848586" cy="237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35"/>
              </a:lnTo>
              <a:lnTo>
                <a:pt x="1848586" y="118535"/>
              </a:lnTo>
              <a:lnTo>
                <a:pt x="1848586" y="23707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2810E-0AD3-43B3-B9C7-00E77D9DA011}">
      <dsp:nvSpPr>
        <dsp:cNvPr id="0" name=""/>
        <dsp:cNvSpPr/>
      </dsp:nvSpPr>
      <dsp:spPr>
        <a:xfrm>
          <a:off x="790166" y="2169143"/>
          <a:ext cx="169336" cy="2122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2346"/>
              </a:lnTo>
              <a:lnTo>
                <a:pt x="169336" y="212234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A6F0A-B529-46F2-896A-BD8FFA213F10}">
      <dsp:nvSpPr>
        <dsp:cNvPr id="0" name=""/>
        <dsp:cNvSpPr/>
      </dsp:nvSpPr>
      <dsp:spPr>
        <a:xfrm>
          <a:off x="790166" y="2169143"/>
          <a:ext cx="169336" cy="1320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0822"/>
              </a:lnTo>
              <a:lnTo>
                <a:pt x="169336" y="132082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5DC609-1141-4157-902E-72DFC95BFCC1}">
      <dsp:nvSpPr>
        <dsp:cNvPr id="0" name=""/>
        <dsp:cNvSpPr/>
      </dsp:nvSpPr>
      <dsp:spPr>
        <a:xfrm>
          <a:off x="790166" y="2169143"/>
          <a:ext cx="169336" cy="519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297"/>
              </a:lnTo>
              <a:lnTo>
                <a:pt x="169336" y="51929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4FFC5-5241-4CFA-BAF7-77BA25299883}">
      <dsp:nvSpPr>
        <dsp:cNvPr id="0" name=""/>
        <dsp:cNvSpPr/>
      </dsp:nvSpPr>
      <dsp:spPr>
        <a:xfrm>
          <a:off x="1196009" y="1367619"/>
          <a:ext cx="91440" cy="2370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707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7AD21-E4D0-4F1D-B460-50D705231344}">
      <dsp:nvSpPr>
        <dsp:cNvPr id="0" name=""/>
        <dsp:cNvSpPr/>
      </dsp:nvSpPr>
      <dsp:spPr>
        <a:xfrm>
          <a:off x="1241729" y="566094"/>
          <a:ext cx="1848586" cy="237070"/>
        </a:xfrm>
        <a:custGeom>
          <a:avLst/>
          <a:gdLst/>
          <a:ahLst/>
          <a:cxnLst/>
          <a:rect l="0" t="0" r="0" b="0"/>
          <a:pathLst>
            <a:path>
              <a:moveTo>
                <a:pt x="1848586" y="0"/>
              </a:moveTo>
              <a:lnTo>
                <a:pt x="1848586" y="118535"/>
              </a:lnTo>
              <a:lnTo>
                <a:pt x="0" y="118535"/>
              </a:lnTo>
              <a:lnTo>
                <a:pt x="0" y="23707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5FFBB-7C79-4427-9488-93317D56C3E5}">
      <dsp:nvSpPr>
        <dsp:cNvPr id="0" name=""/>
        <dsp:cNvSpPr/>
      </dsp:nvSpPr>
      <dsp:spPr>
        <a:xfrm>
          <a:off x="2525862" y="1640"/>
          <a:ext cx="1128907" cy="5644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Indicadores de éxito del proyecto</a:t>
          </a:r>
          <a:endParaRPr lang="es-ES" sz="1100" kern="1200" dirty="0"/>
        </a:p>
      </dsp:txBody>
      <dsp:txXfrm>
        <a:off x="2525862" y="1640"/>
        <a:ext cx="1128907" cy="564453"/>
      </dsp:txXfrm>
    </dsp:sp>
    <dsp:sp modelId="{B40D6F3E-0287-4413-BED6-755C935CA421}">
      <dsp:nvSpPr>
        <dsp:cNvPr id="0" name=""/>
        <dsp:cNvSpPr/>
      </dsp:nvSpPr>
      <dsp:spPr>
        <a:xfrm>
          <a:off x="677275" y="803165"/>
          <a:ext cx="1128907" cy="5644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Visión del Cliente</a:t>
          </a:r>
          <a:endParaRPr lang="es-ES" sz="1100" kern="1200" dirty="0"/>
        </a:p>
      </dsp:txBody>
      <dsp:txXfrm>
        <a:off x="677275" y="803165"/>
        <a:ext cx="1128907" cy="564453"/>
      </dsp:txXfrm>
    </dsp:sp>
    <dsp:sp modelId="{2EBAFDBE-58C0-4153-B3E1-BD4F04442446}">
      <dsp:nvSpPr>
        <dsp:cNvPr id="0" name=""/>
        <dsp:cNvSpPr/>
      </dsp:nvSpPr>
      <dsp:spPr>
        <a:xfrm>
          <a:off x="677275" y="1604689"/>
          <a:ext cx="1128907" cy="5644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Atributos relacionados con </a:t>
          </a:r>
          <a:r>
            <a:rPr lang="es-MX" sz="1100" i="1" kern="1200" dirty="0" smtClean="0"/>
            <a:t>cosas</a:t>
          </a:r>
          <a:endParaRPr lang="es-ES" sz="1100" kern="1200" dirty="0"/>
        </a:p>
      </dsp:txBody>
      <dsp:txXfrm>
        <a:off x="677275" y="1604689"/>
        <a:ext cx="1128907" cy="564453"/>
      </dsp:txXfrm>
    </dsp:sp>
    <dsp:sp modelId="{559AD22B-38A6-490B-A01E-A4CB94195CC6}">
      <dsp:nvSpPr>
        <dsp:cNvPr id="0" name=""/>
        <dsp:cNvSpPr/>
      </dsp:nvSpPr>
      <dsp:spPr>
        <a:xfrm>
          <a:off x="959502" y="2406214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Entregables satisfacen necesidades</a:t>
          </a:r>
          <a:endParaRPr lang="es-ES" sz="1100" kern="1200" dirty="0"/>
        </a:p>
      </dsp:txBody>
      <dsp:txXfrm>
        <a:off x="959502" y="2406214"/>
        <a:ext cx="1128907" cy="564453"/>
      </dsp:txXfrm>
    </dsp:sp>
    <dsp:sp modelId="{02C8DA83-3C4A-4B39-BB38-FC54A3AF9467}">
      <dsp:nvSpPr>
        <dsp:cNvPr id="0" name=""/>
        <dsp:cNvSpPr/>
      </dsp:nvSpPr>
      <dsp:spPr>
        <a:xfrm>
          <a:off x="959502" y="3207739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Programación a tiempo</a:t>
          </a:r>
          <a:endParaRPr lang="es-ES" sz="1100" kern="1200" dirty="0"/>
        </a:p>
      </dsp:txBody>
      <dsp:txXfrm>
        <a:off x="959502" y="3207739"/>
        <a:ext cx="1128907" cy="564453"/>
      </dsp:txXfrm>
    </dsp:sp>
    <dsp:sp modelId="{323A56AF-3B9E-4E6B-B745-5132C27EAF03}">
      <dsp:nvSpPr>
        <dsp:cNvPr id="0" name=""/>
        <dsp:cNvSpPr/>
      </dsp:nvSpPr>
      <dsp:spPr>
        <a:xfrm>
          <a:off x="959502" y="4009263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Costo dentro del presupuesto</a:t>
          </a:r>
          <a:endParaRPr lang="es-ES" sz="1100" kern="1200" dirty="0"/>
        </a:p>
      </dsp:txBody>
      <dsp:txXfrm>
        <a:off x="959502" y="4009263"/>
        <a:ext cx="1128907" cy="564453"/>
      </dsp:txXfrm>
    </dsp:sp>
    <dsp:sp modelId="{28AAEB18-8CC7-47BB-89E2-114F4901DFF5}">
      <dsp:nvSpPr>
        <dsp:cNvPr id="0" name=""/>
        <dsp:cNvSpPr/>
      </dsp:nvSpPr>
      <dsp:spPr>
        <a:xfrm>
          <a:off x="4374448" y="803165"/>
          <a:ext cx="1128907" cy="5644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Visión del equipo</a:t>
          </a:r>
          <a:endParaRPr lang="es-ES" sz="1100" kern="1200" dirty="0"/>
        </a:p>
      </dsp:txBody>
      <dsp:txXfrm>
        <a:off x="4374448" y="803165"/>
        <a:ext cx="1128907" cy="564453"/>
      </dsp:txXfrm>
    </dsp:sp>
    <dsp:sp modelId="{1AC9550B-5A7A-4857-BCFD-A54EC5AEB381}">
      <dsp:nvSpPr>
        <dsp:cNvPr id="0" name=""/>
        <dsp:cNvSpPr/>
      </dsp:nvSpPr>
      <dsp:spPr>
        <a:xfrm>
          <a:off x="3008470" y="1604689"/>
          <a:ext cx="1128907" cy="5644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Administración de elementos de </a:t>
          </a:r>
          <a:r>
            <a:rPr lang="es-MX" sz="1100" i="1" kern="1200" dirty="0" smtClean="0"/>
            <a:t>cosas</a:t>
          </a:r>
          <a:endParaRPr lang="es-ES" sz="1100" kern="1200" dirty="0"/>
        </a:p>
      </dsp:txBody>
      <dsp:txXfrm>
        <a:off x="3008470" y="1604689"/>
        <a:ext cx="1128907" cy="564453"/>
      </dsp:txXfrm>
    </dsp:sp>
    <dsp:sp modelId="{ED6640EF-295B-4595-A149-2F93CAF37E05}">
      <dsp:nvSpPr>
        <dsp:cNvPr id="0" name=""/>
        <dsp:cNvSpPr/>
      </dsp:nvSpPr>
      <dsp:spPr>
        <a:xfrm>
          <a:off x="2325481" y="2406214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i="1" kern="1200" dirty="0" smtClean="0"/>
            <a:t>Alcance</a:t>
          </a:r>
          <a:endParaRPr lang="es-ES" sz="1100" kern="1200" dirty="0"/>
        </a:p>
      </dsp:txBody>
      <dsp:txXfrm>
        <a:off x="2325481" y="2406214"/>
        <a:ext cx="1128907" cy="564453"/>
      </dsp:txXfrm>
    </dsp:sp>
    <dsp:sp modelId="{6D4E6010-55DA-4C42-AB90-649AC0A0AB16}">
      <dsp:nvSpPr>
        <dsp:cNvPr id="0" name=""/>
        <dsp:cNvSpPr/>
      </dsp:nvSpPr>
      <dsp:spPr>
        <a:xfrm>
          <a:off x="3691459" y="2406214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i="1" kern="1200" dirty="0" smtClean="0"/>
            <a:t>Calidad</a:t>
          </a:r>
          <a:endParaRPr lang="es-ES" sz="1100" kern="1200" dirty="0"/>
        </a:p>
      </dsp:txBody>
      <dsp:txXfrm>
        <a:off x="3691459" y="2406214"/>
        <a:ext cx="1128907" cy="564453"/>
      </dsp:txXfrm>
    </dsp:sp>
    <dsp:sp modelId="{D801792C-1414-46BF-9C9A-D79A26CAEBAC}">
      <dsp:nvSpPr>
        <dsp:cNvPr id="0" name=""/>
        <dsp:cNvSpPr/>
      </dsp:nvSpPr>
      <dsp:spPr>
        <a:xfrm>
          <a:off x="2325481" y="3207739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i="1" kern="1200" dirty="0" smtClean="0"/>
            <a:t>Costo</a:t>
          </a:r>
          <a:endParaRPr lang="es-ES" sz="1100" kern="1200" dirty="0"/>
        </a:p>
      </dsp:txBody>
      <dsp:txXfrm>
        <a:off x="2325481" y="3207739"/>
        <a:ext cx="1128907" cy="564453"/>
      </dsp:txXfrm>
    </dsp:sp>
    <dsp:sp modelId="{452CDF92-33E9-4094-A766-765537DC617A}">
      <dsp:nvSpPr>
        <dsp:cNvPr id="0" name=""/>
        <dsp:cNvSpPr/>
      </dsp:nvSpPr>
      <dsp:spPr>
        <a:xfrm>
          <a:off x="3691459" y="3207739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i="1" kern="1200" dirty="0" smtClean="0"/>
            <a:t>Programación</a:t>
          </a:r>
          <a:endParaRPr lang="es-ES" sz="1100" kern="1200" dirty="0"/>
        </a:p>
      </dsp:txBody>
      <dsp:txXfrm>
        <a:off x="3691459" y="3207739"/>
        <a:ext cx="1128907" cy="564453"/>
      </dsp:txXfrm>
    </dsp:sp>
    <dsp:sp modelId="{3778305A-0A8B-4AE1-877E-475129EA3702}">
      <dsp:nvSpPr>
        <dsp:cNvPr id="0" name=""/>
        <dsp:cNvSpPr/>
      </dsp:nvSpPr>
      <dsp:spPr>
        <a:xfrm>
          <a:off x="2325481" y="4009263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i="1" kern="1200" dirty="0" smtClean="0"/>
            <a:t>Contrato</a:t>
          </a:r>
          <a:endParaRPr lang="es-ES" sz="1100" kern="1200" dirty="0"/>
        </a:p>
      </dsp:txBody>
      <dsp:txXfrm>
        <a:off x="2325481" y="4009263"/>
        <a:ext cx="1128907" cy="564453"/>
      </dsp:txXfrm>
    </dsp:sp>
    <dsp:sp modelId="{09392212-AED5-4EC3-8828-C87E11465653}">
      <dsp:nvSpPr>
        <dsp:cNvPr id="0" name=""/>
        <dsp:cNvSpPr/>
      </dsp:nvSpPr>
      <dsp:spPr>
        <a:xfrm>
          <a:off x="3691459" y="4009263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i="1" kern="1200" dirty="0" smtClean="0"/>
            <a:t>Riesgo</a:t>
          </a:r>
          <a:endParaRPr lang="es-ES" sz="1100" kern="1200" dirty="0"/>
        </a:p>
      </dsp:txBody>
      <dsp:txXfrm>
        <a:off x="3691459" y="4009263"/>
        <a:ext cx="1128907" cy="564453"/>
      </dsp:txXfrm>
    </dsp:sp>
    <dsp:sp modelId="{527666A9-C8E1-49A5-8877-BF749CA63682}">
      <dsp:nvSpPr>
        <dsp:cNvPr id="0" name=""/>
        <dsp:cNvSpPr/>
      </dsp:nvSpPr>
      <dsp:spPr>
        <a:xfrm>
          <a:off x="2325481" y="4810788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i="1" kern="1200" dirty="0" smtClean="0"/>
            <a:t>Reportes</a:t>
          </a:r>
          <a:endParaRPr lang="es-ES" sz="1100" kern="1200" dirty="0"/>
        </a:p>
      </dsp:txBody>
      <dsp:txXfrm>
        <a:off x="2325481" y="4810788"/>
        <a:ext cx="1128907" cy="564453"/>
      </dsp:txXfrm>
    </dsp:sp>
    <dsp:sp modelId="{72F0749D-2F71-428A-AE5C-809DA39204E8}">
      <dsp:nvSpPr>
        <dsp:cNvPr id="0" name=""/>
        <dsp:cNvSpPr/>
      </dsp:nvSpPr>
      <dsp:spPr>
        <a:xfrm>
          <a:off x="3691459" y="4810788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i="1" kern="1200" dirty="0" smtClean="0"/>
            <a:t>Integración</a:t>
          </a:r>
          <a:endParaRPr lang="es-ES" sz="1100" kern="1200" dirty="0"/>
        </a:p>
      </dsp:txBody>
      <dsp:txXfrm>
        <a:off x="3691459" y="4810788"/>
        <a:ext cx="1128907" cy="564453"/>
      </dsp:txXfrm>
    </dsp:sp>
    <dsp:sp modelId="{6C03B731-BB62-4B3D-B3A2-F4C7BB1BA096}">
      <dsp:nvSpPr>
        <dsp:cNvPr id="0" name=""/>
        <dsp:cNvSpPr/>
      </dsp:nvSpPr>
      <dsp:spPr>
        <a:xfrm>
          <a:off x="5740427" y="1604689"/>
          <a:ext cx="1128907" cy="56445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Administración de elementos de </a:t>
          </a:r>
          <a:r>
            <a:rPr lang="es-MX" sz="1100" i="1" kern="1200" dirty="0" smtClean="0"/>
            <a:t>personas</a:t>
          </a:r>
          <a:endParaRPr lang="es-ES" sz="1100" i="1" kern="1200" dirty="0"/>
        </a:p>
      </dsp:txBody>
      <dsp:txXfrm>
        <a:off x="5740427" y="1604689"/>
        <a:ext cx="1128907" cy="564453"/>
      </dsp:txXfrm>
    </dsp:sp>
    <dsp:sp modelId="{C0CB46EF-0384-44D7-97F1-674CB52F7142}">
      <dsp:nvSpPr>
        <dsp:cNvPr id="0" name=""/>
        <dsp:cNvSpPr/>
      </dsp:nvSpPr>
      <dsp:spPr>
        <a:xfrm>
          <a:off x="5057438" y="2406214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Equipo</a:t>
          </a:r>
          <a:endParaRPr lang="es-ES" sz="1100" kern="1200" dirty="0"/>
        </a:p>
      </dsp:txBody>
      <dsp:txXfrm>
        <a:off x="5057438" y="2406214"/>
        <a:ext cx="1128907" cy="564453"/>
      </dsp:txXfrm>
    </dsp:sp>
    <dsp:sp modelId="{75574D0D-DDF5-4160-A7ED-CC166FF9ACB9}">
      <dsp:nvSpPr>
        <dsp:cNvPr id="0" name=""/>
        <dsp:cNvSpPr/>
      </dsp:nvSpPr>
      <dsp:spPr>
        <a:xfrm>
          <a:off x="6423416" y="2406214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Cliente</a:t>
          </a:r>
          <a:endParaRPr lang="es-ES" sz="1100" kern="1200" dirty="0"/>
        </a:p>
      </dsp:txBody>
      <dsp:txXfrm>
        <a:off x="6423416" y="2406214"/>
        <a:ext cx="1128907" cy="564453"/>
      </dsp:txXfrm>
    </dsp:sp>
    <dsp:sp modelId="{94BFB4B0-C528-428C-A255-EA7EBA1A762A}">
      <dsp:nvSpPr>
        <dsp:cNvPr id="0" name=""/>
        <dsp:cNvSpPr/>
      </dsp:nvSpPr>
      <dsp:spPr>
        <a:xfrm>
          <a:off x="5057438" y="3207739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Vendedor</a:t>
          </a:r>
          <a:endParaRPr lang="es-ES" sz="1100" kern="1200" dirty="0"/>
        </a:p>
      </dsp:txBody>
      <dsp:txXfrm>
        <a:off x="5057438" y="3207739"/>
        <a:ext cx="1128907" cy="564453"/>
      </dsp:txXfrm>
    </dsp:sp>
    <dsp:sp modelId="{B6A30508-8375-481A-B654-9EB53C937FB2}">
      <dsp:nvSpPr>
        <dsp:cNvPr id="0" name=""/>
        <dsp:cNvSpPr/>
      </dsp:nvSpPr>
      <dsp:spPr>
        <a:xfrm>
          <a:off x="6423416" y="3207739"/>
          <a:ext cx="1128907" cy="56445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Comunicaciones</a:t>
          </a:r>
          <a:endParaRPr lang="es-MX" sz="1100" kern="1200" dirty="0"/>
        </a:p>
      </dsp:txBody>
      <dsp:txXfrm>
        <a:off x="6423416" y="3207739"/>
        <a:ext cx="1128907" cy="564453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AE10EA1-E189-4AFB-BE15-F8D07B0E890D}">
      <dsp:nvSpPr>
        <dsp:cNvPr id="0" name=""/>
        <dsp:cNvSpPr/>
      </dsp:nvSpPr>
      <dsp:spPr>
        <a:xfrm>
          <a:off x="3438379" y="1308453"/>
          <a:ext cx="1606872" cy="160687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D2B9CE7-56BA-4696-BA0A-7B485E25D859}">
      <dsp:nvSpPr>
        <dsp:cNvPr id="0" name=""/>
        <dsp:cNvSpPr/>
      </dsp:nvSpPr>
      <dsp:spPr>
        <a:xfrm>
          <a:off x="3309829" y="0"/>
          <a:ext cx="1863972" cy="107890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Requerimientos de los clientes</a:t>
          </a:r>
          <a:endParaRPr lang="es-ES" sz="2000" kern="1200" dirty="0"/>
        </a:p>
      </dsp:txBody>
      <dsp:txXfrm>
        <a:off x="3309829" y="0"/>
        <a:ext cx="1863972" cy="1078900"/>
      </dsp:txXfrm>
    </dsp:sp>
    <dsp:sp modelId="{BA2DB021-D7DB-4EA8-B9B0-A7AEB5FB5C22}">
      <dsp:nvSpPr>
        <dsp:cNvPr id="0" name=""/>
        <dsp:cNvSpPr/>
      </dsp:nvSpPr>
      <dsp:spPr>
        <a:xfrm>
          <a:off x="4049633" y="1752409"/>
          <a:ext cx="1606872" cy="1606872"/>
        </a:xfrm>
        <a:prstGeom prst="ellipse">
          <a:avLst/>
        </a:prstGeom>
        <a:solidFill>
          <a:schemeClr val="bg2">
            <a:lumMod val="60000"/>
            <a:lumOff val="4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1013BE0-F002-425E-B11F-948D8FFF4B3E}">
      <dsp:nvSpPr>
        <dsp:cNvPr id="0" name=""/>
        <dsp:cNvSpPr/>
      </dsp:nvSpPr>
      <dsp:spPr>
        <a:xfrm>
          <a:off x="5784413" y="1423230"/>
          <a:ext cx="1671147" cy="11707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Planes detallados de proyectos</a:t>
          </a:r>
          <a:endParaRPr lang="es-ES" sz="2000" kern="1200" dirty="0"/>
        </a:p>
      </dsp:txBody>
      <dsp:txXfrm>
        <a:off x="5784413" y="1423230"/>
        <a:ext cx="1671147" cy="1170721"/>
      </dsp:txXfrm>
    </dsp:sp>
    <dsp:sp modelId="{41A96126-1E30-4812-B94A-ABF668CFF2E1}">
      <dsp:nvSpPr>
        <dsp:cNvPr id="0" name=""/>
        <dsp:cNvSpPr/>
      </dsp:nvSpPr>
      <dsp:spPr>
        <a:xfrm>
          <a:off x="3816315" y="2471370"/>
          <a:ext cx="1606872" cy="160687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ABB495C-C46A-4769-A134-FC5300723917}">
      <dsp:nvSpPr>
        <dsp:cNvPr id="0" name=""/>
        <dsp:cNvSpPr/>
      </dsp:nvSpPr>
      <dsp:spPr>
        <a:xfrm>
          <a:off x="5527313" y="3420343"/>
          <a:ext cx="1671147" cy="11707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Calidad del proyecto</a:t>
          </a:r>
          <a:endParaRPr lang="es-ES" sz="2000" kern="1200" dirty="0"/>
        </a:p>
      </dsp:txBody>
      <dsp:txXfrm>
        <a:off x="5527313" y="3420343"/>
        <a:ext cx="1671147" cy="1170721"/>
      </dsp:txXfrm>
    </dsp:sp>
    <dsp:sp modelId="{EDFED40E-2C8E-4811-9933-14C457FBDA0E}">
      <dsp:nvSpPr>
        <dsp:cNvPr id="0" name=""/>
        <dsp:cNvSpPr/>
      </dsp:nvSpPr>
      <dsp:spPr>
        <a:xfrm>
          <a:off x="3060442" y="2471370"/>
          <a:ext cx="1606872" cy="160687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4C0572-F18C-49D5-971C-8F31778AA189}">
      <dsp:nvSpPr>
        <dsp:cNvPr id="0" name=""/>
        <dsp:cNvSpPr/>
      </dsp:nvSpPr>
      <dsp:spPr>
        <a:xfrm>
          <a:off x="1285169" y="3420343"/>
          <a:ext cx="1671147" cy="11707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Contratos</a:t>
          </a:r>
          <a:endParaRPr lang="es-MX" sz="2000" kern="1200" dirty="0"/>
        </a:p>
      </dsp:txBody>
      <dsp:txXfrm>
        <a:off x="1285169" y="3420343"/>
        <a:ext cx="1671147" cy="1170721"/>
      </dsp:txXfrm>
    </dsp:sp>
    <dsp:sp modelId="{59DB9A9D-9FD6-4330-A7D9-DF1FADA39DDD}">
      <dsp:nvSpPr>
        <dsp:cNvPr id="0" name=""/>
        <dsp:cNvSpPr/>
      </dsp:nvSpPr>
      <dsp:spPr>
        <a:xfrm>
          <a:off x="2827124" y="1752409"/>
          <a:ext cx="1606872" cy="1606872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A4F7D5-71A9-4D4D-AF59-96EC2D1B981F}">
      <dsp:nvSpPr>
        <dsp:cNvPr id="0" name=""/>
        <dsp:cNvSpPr/>
      </dsp:nvSpPr>
      <dsp:spPr>
        <a:xfrm>
          <a:off x="1028069" y="1423230"/>
          <a:ext cx="1671147" cy="11707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Riesgos</a:t>
          </a:r>
          <a:endParaRPr lang="es-ES" sz="2000" kern="1200" dirty="0"/>
        </a:p>
      </dsp:txBody>
      <dsp:txXfrm>
        <a:off x="1028069" y="1423230"/>
        <a:ext cx="1671147" cy="1170721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985DBB7-ABB2-4215-9EA7-A57212C17BE6}">
      <dsp:nvSpPr>
        <dsp:cNvPr id="0" name=""/>
        <dsp:cNvSpPr/>
      </dsp:nvSpPr>
      <dsp:spPr>
        <a:xfrm>
          <a:off x="2757011" y="56574"/>
          <a:ext cx="2715577" cy="2715577"/>
        </a:xfrm>
        <a:prstGeom prst="ellipse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Número y clase de cambios sobre objetivos, alcance y requerimientos</a:t>
          </a:r>
          <a:endParaRPr lang="es-ES" sz="1800" kern="1200" dirty="0"/>
        </a:p>
      </dsp:txBody>
      <dsp:txXfrm>
        <a:off x="3119088" y="531800"/>
        <a:ext cx="1991423" cy="1222009"/>
      </dsp:txXfrm>
    </dsp:sp>
    <dsp:sp modelId="{27E170F2-9A34-4B56-AB36-6AC1AFBD0868}">
      <dsp:nvSpPr>
        <dsp:cNvPr id="0" name=""/>
        <dsp:cNvSpPr/>
      </dsp:nvSpPr>
      <dsp:spPr>
        <a:xfrm>
          <a:off x="3736882" y="1753810"/>
          <a:ext cx="2715577" cy="2715577"/>
        </a:xfrm>
        <a:prstGeom prst="ellipse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Origen de los errores (</a:t>
          </a:r>
          <a:r>
            <a:rPr lang="es-MX" sz="1800" kern="1200" dirty="0" err="1" smtClean="0"/>
            <a:t>vg</a:t>
          </a:r>
          <a:r>
            <a:rPr lang="es-MX" sz="1800" kern="1200" dirty="0" smtClean="0"/>
            <a:t>. requerimientos, diseño, ejecución)</a:t>
          </a:r>
          <a:endParaRPr lang="es-ES" sz="1800" kern="1200" dirty="0"/>
        </a:p>
      </dsp:txBody>
      <dsp:txXfrm>
        <a:off x="4567396" y="2455334"/>
        <a:ext cx="1629346" cy="1493567"/>
      </dsp:txXfrm>
    </dsp:sp>
    <dsp:sp modelId="{0CEDD710-9802-4F09-A3B7-168FD13A2957}">
      <dsp:nvSpPr>
        <dsp:cNvPr id="0" name=""/>
        <dsp:cNvSpPr/>
      </dsp:nvSpPr>
      <dsp:spPr>
        <a:xfrm>
          <a:off x="1777140" y="1753810"/>
          <a:ext cx="2715577" cy="2715577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Volatilidad de los requerimientos</a:t>
          </a:r>
          <a:endParaRPr lang="es-ES" sz="1800" kern="1200" dirty="0"/>
        </a:p>
      </dsp:txBody>
      <dsp:txXfrm>
        <a:off x="2032857" y="2455334"/>
        <a:ext cx="1629346" cy="1493567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32F194-4EB5-46A6-BC74-EA431F4BE900}">
      <dsp:nvSpPr>
        <dsp:cNvPr id="0" name=""/>
        <dsp:cNvSpPr/>
      </dsp:nvSpPr>
      <dsp:spPr>
        <a:xfrm>
          <a:off x="1852463" y="644"/>
          <a:ext cx="4524672" cy="4524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100" kern="1200" dirty="0" smtClean="0">
              <a:solidFill>
                <a:schemeClr val="tx1"/>
              </a:solidFill>
            </a:rPr>
            <a:t>Planes detallados de proyectos</a:t>
          </a:r>
          <a:endParaRPr lang="es-ES" sz="3100" kern="1200" dirty="0">
            <a:solidFill>
              <a:schemeClr val="tx1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err="1" smtClean="0">
              <a:solidFill>
                <a:schemeClr val="tx1"/>
              </a:solidFill>
            </a:rPr>
            <a:t>Work</a:t>
          </a:r>
          <a:r>
            <a:rPr lang="es-MX" sz="2400" kern="1200" dirty="0" smtClean="0">
              <a:solidFill>
                <a:schemeClr val="tx1"/>
              </a:solidFill>
            </a:rPr>
            <a:t> </a:t>
          </a:r>
          <a:r>
            <a:rPr lang="es-MX" sz="2400" kern="1200" dirty="0" err="1" smtClean="0">
              <a:solidFill>
                <a:schemeClr val="tx1"/>
              </a:solidFill>
            </a:rPr>
            <a:t>Breakdown</a:t>
          </a:r>
          <a:r>
            <a:rPr lang="es-MX" sz="2400" kern="1200" dirty="0" smtClean="0">
              <a:solidFill>
                <a:schemeClr val="tx1"/>
              </a:solidFill>
            </a:rPr>
            <a:t> </a:t>
          </a:r>
          <a:r>
            <a:rPr lang="es-MX" sz="2400" kern="1200" dirty="0" err="1" smtClean="0">
              <a:solidFill>
                <a:schemeClr val="tx1"/>
              </a:solidFill>
            </a:rPr>
            <a:t>Structure</a:t>
          </a:r>
          <a:r>
            <a:rPr lang="es-MX" sz="2400" kern="1200" dirty="0" smtClean="0">
              <a:solidFill>
                <a:schemeClr val="tx1"/>
              </a:solidFill>
            </a:rPr>
            <a:t> (WBS)</a:t>
          </a:r>
          <a:endParaRPr lang="es-ES" sz="2400" kern="1200" dirty="0">
            <a:solidFill>
              <a:schemeClr val="tx1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err="1" smtClean="0">
              <a:solidFill>
                <a:schemeClr val="tx1"/>
              </a:solidFill>
            </a:rPr>
            <a:t>Organizational</a:t>
          </a:r>
          <a:r>
            <a:rPr lang="es-MX" sz="2400" kern="1200" dirty="0" smtClean="0">
              <a:solidFill>
                <a:schemeClr val="tx1"/>
              </a:solidFill>
            </a:rPr>
            <a:t> </a:t>
          </a:r>
          <a:r>
            <a:rPr lang="es-MX" sz="2400" kern="1200" dirty="0" err="1" smtClean="0">
              <a:solidFill>
                <a:schemeClr val="tx1"/>
              </a:solidFill>
            </a:rPr>
            <a:t>Breakdown</a:t>
          </a:r>
          <a:r>
            <a:rPr lang="es-MX" sz="2400" kern="1200" dirty="0" smtClean="0">
              <a:solidFill>
                <a:schemeClr val="tx1"/>
              </a:solidFill>
            </a:rPr>
            <a:t> </a:t>
          </a:r>
          <a:r>
            <a:rPr lang="es-MX" sz="2400" kern="1200" dirty="0" err="1" smtClean="0">
              <a:solidFill>
                <a:schemeClr val="tx1"/>
              </a:solidFill>
            </a:rPr>
            <a:t>Structure</a:t>
          </a:r>
          <a:r>
            <a:rPr lang="es-MX" sz="2400" kern="1200" dirty="0" smtClean="0">
              <a:solidFill>
                <a:schemeClr val="tx1"/>
              </a:solidFill>
            </a:rPr>
            <a:t> (OBS/RBS)</a:t>
          </a:r>
          <a:endParaRPr lang="es-ES" sz="2400" kern="1200" dirty="0">
            <a:solidFill>
              <a:schemeClr val="tx1"/>
            </a:solidFill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400" kern="1200" dirty="0" smtClean="0">
              <a:solidFill>
                <a:schemeClr val="tx1"/>
              </a:solidFill>
            </a:rPr>
            <a:t>Estimaciones</a:t>
          </a:r>
          <a:endParaRPr lang="es-ES" sz="2400" kern="1200" dirty="0">
            <a:solidFill>
              <a:schemeClr val="tx1"/>
            </a:solidFill>
          </a:endParaRPr>
        </a:p>
      </dsp:txBody>
      <dsp:txXfrm>
        <a:off x="1852463" y="644"/>
        <a:ext cx="4524672" cy="4524672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6AEC4A-2398-412E-9841-E4FF8851E372}">
      <dsp:nvSpPr>
        <dsp:cNvPr id="0" name=""/>
        <dsp:cNvSpPr/>
      </dsp:nvSpPr>
      <dsp:spPr>
        <a:xfrm>
          <a:off x="1330" y="824"/>
          <a:ext cx="8226939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4700" kern="1200" dirty="0" smtClean="0"/>
            <a:t>Estimaciones</a:t>
          </a:r>
          <a:endParaRPr lang="es-ES" sz="4700" kern="1200" dirty="0"/>
        </a:p>
      </dsp:txBody>
      <dsp:txXfrm>
        <a:off x="1330" y="824"/>
        <a:ext cx="8226939" cy="1050827"/>
      </dsp:txXfrm>
    </dsp:sp>
    <dsp:sp modelId="{5DDF6D20-2715-42F8-8E67-EC10F84167AC}">
      <dsp:nvSpPr>
        <dsp:cNvPr id="0" name=""/>
        <dsp:cNvSpPr/>
      </dsp:nvSpPr>
      <dsp:spPr>
        <a:xfrm>
          <a:off x="1330" y="1158652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100" kern="1200" dirty="0" smtClean="0"/>
            <a:t>Proyecto</a:t>
          </a:r>
          <a:endParaRPr lang="es-ES" sz="3100" kern="1200" dirty="0"/>
        </a:p>
      </dsp:txBody>
      <dsp:txXfrm>
        <a:off x="1330" y="1158652"/>
        <a:ext cx="1934840" cy="1050827"/>
      </dsp:txXfrm>
    </dsp:sp>
    <dsp:sp modelId="{9DBD2724-0548-4C84-860C-D82ACA844C47}">
      <dsp:nvSpPr>
        <dsp:cNvPr id="0" name=""/>
        <dsp:cNvSpPr/>
      </dsp:nvSpPr>
      <dsp:spPr>
        <a:xfrm>
          <a:off x="1330" y="2316481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kern="1200" dirty="0" smtClean="0"/>
            <a:t>Ratio</a:t>
          </a:r>
          <a:endParaRPr lang="es-ES" sz="2300" kern="1200" dirty="0"/>
        </a:p>
      </dsp:txBody>
      <dsp:txXfrm>
        <a:off x="1330" y="2316481"/>
        <a:ext cx="1934840" cy="1050827"/>
      </dsp:txXfrm>
    </dsp:sp>
    <dsp:sp modelId="{D79AB0E2-7834-4098-BD0E-2BE91401A44C}">
      <dsp:nvSpPr>
        <dsp:cNvPr id="0" name=""/>
        <dsp:cNvSpPr/>
      </dsp:nvSpPr>
      <dsp:spPr>
        <a:xfrm>
          <a:off x="1330" y="3474309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Estimación con base en uno de los atributos cuantificables del proyecto, el cual es multiplicado o dividido por un factor empírico.</a:t>
          </a:r>
          <a:endParaRPr lang="es-ES" sz="1100" kern="1200" dirty="0"/>
        </a:p>
      </dsp:txBody>
      <dsp:txXfrm>
        <a:off x="1330" y="3474309"/>
        <a:ext cx="1934840" cy="1050827"/>
      </dsp:txXfrm>
    </dsp:sp>
    <dsp:sp modelId="{49165222-24F9-47B8-9F86-87771BD62812}">
      <dsp:nvSpPr>
        <dsp:cNvPr id="0" name=""/>
        <dsp:cNvSpPr/>
      </dsp:nvSpPr>
      <dsp:spPr>
        <a:xfrm>
          <a:off x="2098696" y="1158652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100" kern="1200" dirty="0" smtClean="0"/>
            <a:t>Nivel 1</a:t>
          </a:r>
          <a:endParaRPr lang="es-ES" sz="3100" kern="1200" dirty="0"/>
        </a:p>
      </dsp:txBody>
      <dsp:txXfrm>
        <a:off x="2098696" y="1158652"/>
        <a:ext cx="1934840" cy="1050827"/>
      </dsp:txXfrm>
    </dsp:sp>
    <dsp:sp modelId="{A6087439-7B33-4064-B08A-64E60BBC9A66}">
      <dsp:nvSpPr>
        <dsp:cNvPr id="0" name=""/>
        <dsp:cNvSpPr/>
      </dsp:nvSpPr>
      <dsp:spPr>
        <a:xfrm>
          <a:off x="2098696" y="2316481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kern="1200" dirty="0" smtClean="0"/>
            <a:t>Análogo</a:t>
          </a:r>
          <a:endParaRPr lang="es-ES" sz="2300" kern="1200" dirty="0"/>
        </a:p>
      </dsp:txBody>
      <dsp:txXfrm>
        <a:off x="2098696" y="2316481"/>
        <a:ext cx="1934840" cy="1050827"/>
      </dsp:txXfrm>
    </dsp:sp>
    <dsp:sp modelId="{B4FE0349-9F20-488F-9089-A4C5C3A00A36}">
      <dsp:nvSpPr>
        <dsp:cNvPr id="0" name=""/>
        <dsp:cNvSpPr/>
      </dsp:nvSpPr>
      <dsp:spPr>
        <a:xfrm>
          <a:off x="2098696" y="3474309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Estimación a partir de costos y duración de proyectos similares anteriores</a:t>
          </a:r>
          <a:endParaRPr lang="es-ES" sz="1100" kern="1200" dirty="0"/>
        </a:p>
      </dsp:txBody>
      <dsp:txXfrm>
        <a:off x="2098696" y="3474309"/>
        <a:ext cx="1934840" cy="1050827"/>
      </dsp:txXfrm>
    </dsp:sp>
    <dsp:sp modelId="{B5A11B5F-5C38-498C-A7E5-163BA91AAC4E}">
      <dsp:nvSpPr>
        <dsp:cNvPr id="0" name=""/>
        <dsp:cNvSpPr/>
      </dsp:nvSpPr>
      <dsp:spPr>
        <a:xfrm>
          <a:off x="4196063" y="1158652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100" kern="1200" dirty="0" smtClean="0"/>
            <a:t>Nivel 2</a:t>
          </a:r>
          <a:endParaRPr lang="es-ES" sz="3100" kern="1200" dirty="0"/>
        </a:p>
      </dsp:txBody>
      <dsp:txXfrm>
        <a:off x="4196063" y="1158652"/>
        <a:ext cx="1934840" cy="1050827"/>
      </dsp:txXfrm>
    </dsp:sp>
    <dsp:sp modelId="{102021AE-88C8-488E-ABBF-5BC632BBA55F}">
      <dsp:nvSpPr>
        <dsp:cNvPr id="0" name=""/>
        <dsp:cNvSpPr/>
      </dsp:nvSpPr>
      <dsp:spPr>
        <a:xfrm>
          <a:off x="4196063" y="2316481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kern="1200" dirty="0" err="1" smtClean="0"/>
            <a:t>Paramétrico</a:t>
          </a:r>
          <a:endParaRPr lang="es-MX" sz="2300" kern="1200" dirty="0"/>
        </a:p>
      </dsp:txBody>
      <dsp:txXfrm>
        <a:off x="4196063" y="2316481"/>
        <a:ext cx="1934840" cy="1050827"/>
      </dsp:txXfrm>
    </dsp:sp>
    <dsp:sp modelId="{4E62B308-531A-48AB-A04D-0E2C938C926C}">
      <dsp:nvSpPr>
        <dsp:cNvPr id="0" name=""/>
        <dsp:cNvSpPr/>
      </dsp:nvSpPr>
      <dsp:spPr>
        <a:xfrm>
          <a:off x="4196063" y="3474309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Fórmulas que utilizan una combinación de atributos cuantificables del proyecto.</a:t>
          </a:r>
          <a:endParaRPr lang="es-MX" sz="1100" kern="1200" dirty="0"/>
        </a:p>
      </dsp:txBody>
      <dsp:txXfrm>
        <a:off x="4196063" y="3474309"/>
        <a:ext cx="1934840" cy="1050827"/>
      </dsp:txXfrm>
    </dsp:sp>
    <dsp:sp modelId="{C65F6944-E2DF-437F-841E-1FE15ED865C8}">
      <dsp:nvSpPr>
        <dsp:cNvPr id="0" name=""/>
        <dsp:cNvSpPr/>
      </dsp:nvSpPr>
      <dsp:spPr>
        <a:xfrm>
          <a:off x="6293429" y="1158652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100" kern="1200" dirty="0" smtClean="0"/>
            <a:t>Nivel n</a:t>
          </a:r>
          <a:endParaRPr lang="es-ES" sz="3100" kern="1200" dirty="0"/>
        </a:p>
      </dsp:txBody>
      <dsp:txXfrm>
        <a:off x="6293429" y="1158652"/>
        <a:ext cx="1934840" cy="1050827"/>
      </dsp:txXfrm>
    </dsp:sp>
    <dsp:sp modelId="{2DA6C855-E877-4C9B-ADEF-6EA36FACF238}">
      <dsp:nvSpPr>
        <dsp:cNvPr id="0" name=""/>
        <dsp:cNvSpPr/>
      </dsp:nvSpPr>
      <dsp:spPr>
        <a:xfrm>
          <a:off x="6293429" y="2316481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i="1" kern="1200" dirty="0" err="1" smtClean="0"/>
            <a:t>Bottom</a:t>
          </a:r>
          <a:r>
            <a:rPr lang="es-MX" sz="2300" i="1" kern="1200" dirty="0" smtClean="0"/>
            <a:t>-up</a:t>
          </a:r>
          <a:endParaRPr lang="es-ES" sz="2300" kern="1200" dirty="0"/>
        </a:p>
      </dsp:txBody>
      <dsp:txXfrm>
        <a:off x="6293429" y="2316481"/>
        <a:ext cx="1934840" cy="1050827"/>
      </dsp:txXfrm>
    </dsp:sp>
    <dsp:sp modelId="{18F7AC68-0B69-4466-8518-197AAD694920}">
      <dsp:nvSpPr>
        <dsp:cNvPr id="0" name=""/>
        <dsp:cNvSpPr/>
      </dsp:nvSpPr>
      <dsp:spPr>
        <a:xfrm>
          <a:off x="6293429" y="3474309"/>
          <a:ext cx="1934840" cy="10508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Estimación detallada de los paquetes de trabajo agregando hasta la raíz de la WBS</a:t>
          </a:r>
          <a:endParaRPr lang="es-ES" sz="1100" kern="1200" dirty="0"/>
        </a:p>
      </dsp:txBody>
      <dsp:txXfrm>
        <a:off x="6293429" y="3474309"/>
        <a:ext cx="1934840" cy="1050827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565552C-A958-4E9A-A938-49F665165E45}">
      <dsp:nvSpPr>
        <dsp:cNvPr id="0" name=""/>
        <dsp:cNvSpPr/>
      </dsp:nvSpPr>
      <dsp:spPr>
        <a:xfrm rot="5400000">
          <a:off x="3785743" y="-370491"/>
          <a:ext cx="3620769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3100" kern="1200" dirty="0" smtClean="0"/>
            <a:t>Naturaleza de los eventos de riesgo</a:t>
          </a:r>
          <a:endParaRPr lang="es-E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3100" kern="1200" dirty="0" smtClean="0"/>
            <a:t>Probabilidad de ocurrencia de los eventos</a:t>
          </a:r>
          <a:endParaRPr lang="es-E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3100" kern="1200" dirty="0" smtClean="0"/>
            <a:t>Predicción del impacto de los eventos sobre el proyecto</a:t>
          </a:r>
          <a:endParaRPr lang="es-ES" sz="3100" kern="1200" dirty="0"/>
        </a:p>
      </dsp:txBody>
      <dsp:txXfrm rot="5400000">
        <a:off x="3785743" y="-370491"/>
        <a:ext cx="3620769" cy="5266944"/>
      </dsp:txXfrm>
    </dsp:sp>
    <dsp:sp modelId="{08E57942-136D-4DA4-A268-3C3F9EF2FE8E}">
      <dsp:nvSpPr>
        <dsp:cNvPr id="0" name=""/>
        <dsp:cNvSpPr/>
      </dsp:nvSpPr>
      <dsp:spPr>
        <a:xfrm>
          <a:off x="0" y="0"/>
          <a:ext cx="2962656" cy="45259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lvl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4900" kern="1200" dirty="0" smtClean="0">
              <a:solidFill>
                <a:schemeClr val="tx1"/>
              </a:solidFill>
            </a:rPr>
            <a:t>Riesgos</a:t>
          </a:r>
          <a:endParaRPr lang="es-ES" sz="4900" kern="1200" dirty="0">
            <a:solidFill>
              <a:schemeClr val="tx1"/>
            </a:solidFill>
          </a:endParaRPr>
        </a:p>
      </dsp:txBody>
      <dsp:txXfrm>
        <a:off x="0" y="0"/>
        <a:ext cx="2962656" cy="4525962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43B235B-D283-4034-930F-4D43FE414498}">
      <dsp:nvSpPr>
        <dsp:cNvPr id="0" name=""/>
        <dsp:cNvSpPr/>
      </dsp:nvSpPr>
      <dsp:spPr>
        <a:xfrm>
          <a:off x="0" y="356203"/>
          <a:ext cx="8229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B51C6-ADA1-48FD-8033-122AE44A77A0}">
      <dsp:nvSpPr>
        <dsp:cNvPr id="0" name=""/>
        <dsp:cNvSpPr/>
      </dsp:nvSpPr>
      <dsp:spPr>
        <a:xfrm>
          <a:off x="411480" y="120043"/>
          <a:ext cx="576072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/>
            <a:t>Proceso de administración de requerimientos.</a:t>
          </a:r>
          <a:endParaRPr lang="es-ES" sz="1600" kern="1200" dirty="0"/>
        </a:p>
      </dsp:txBody>
      <dsp:txXfrm>
        <a:off x="411480" y="120043"/>
        <a:ext cx="5760720" cy="472320"/>
      </dsp:txXfrm>
    </dsp:sp>
    <dsp:sp modelId="{7EADB28E-4BFA-4BFF-9875-AF60571B3BC5}">
      <dsp:nvSpPr>
        <dsp:cNvPr id="0" name=""/>
        <dsp:cNvSpPr/>
      </dsp:nvSpPr>
      <dsp:spPr>
        <a:xfrm>
          <a:off x="0" y="1081963"/>
          <a:ext cx="8229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72E7F-E913-48C4-9453-E9A47D91A9D1}">
      <dsp:nvSpPr>
        <dsp:cNvPr id="0" name=""/>
        <dsp:cNvSpPr/>
      </dsp:nvSpPr>
      <dsp:spPr>
        <a:xfrm>
          <a:off x="411480" y="845803"/>
          <a:ext cx="5760720" cy="4723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>
              <a:solidFill>
                <a:schemeClr val="tx1"/>
              </a:solidFill>
            </a:rPr>
            <a:t>Proceso de definición y control del alcance</a:t>
          </a:r>
          <a:endParaRPr lang="es-ES" sz="1600" kern="1200" dirty="0">
            <a:solidFill>
              <a:schemeClr val="tx1"/>
            </a:solidFill>
          </a:endParaRPr>
        </a:p>
      </dsp:txBody>
      <dsp:txXfrm>
        <a:off x="411480" y="845803"/>
        <a:ext cx="5760720" cy="472320"/>
      </dsp:txXfrm>
    </dsp:sp>
    <dsp:sp modelId="{7B063C56-F661-4EB8-83A9-CF491189C718}">
      <dsp:nvSpPr>
        <dsp:cNvPr id="0" name=""/>
        <dsp:cNvSpPr/>
      </dsp:nvSpPr>
      <dsp:spPr>
        <a:xfrm>
          <a:off x="0" y="1807723"/>
          <a:ext cx="8229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DAD0A-61FD-4E3E-9EE1-454AC13CFF4B}">
      <dsp:nvSpPr>
        <dsp:cNvPr id="0" name=""/>
        <dsp:cNvSpPr/>
      </dsp:nvSpPr>
      <dsp:spPr>
        <a:xfrm>
          <a:off x="411480" y="1571563"/>
          <a:ext cx="5760720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/>
            <a:t>Auditorías</a:t>
          </a:r>
          <a:endParaRPr lang="es-ES" sz="1600" kern="1200" dirty="0"/>
        </a:p>
      </dsp:txBody>
      <dsp:txXfrm>
        <a:off x="411480" y="1571563"/>
        <a:ext cx="5760720" cy="472320"/>
      </dsp:txXfrm>
    </dsp:sp>
    <dsp:sp modelId="{634FAC94-5D80-444B-BBF0-8FFEC0711282}">
      <dsp:nvSpPr>
        <dsp:cNvPr id="0" name=""/>
        <dsp:cNvSpPr/>
      </dsp:nvSpPr>
      <dsp:spPr>
        <a:xfrm>
          <a:off x="0" y="2533483"/>
          <a:ext cx="8229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437BB-88CF-4408-BEC7-D4A93FAAEC85}">
      <dsp:nvSpPr>
        <dsp:cNvPr id="0" name=""/>
        <dsp:cNvSpPr/>
      </dsp:nvSpPr>
      <dsp:spPr>
        <a:xfrm>
          <a:off x="411480" y="2297323"/>
          <a:ext cx="5760720" cy="472320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>
              <a:solidFill>
                <a:schemeClr val="tx1"/>
              </a:solidFill>
            </a:rPr>
            <a:t>Revisiones del proyecto</a:t>
          </a:r>
          <a:endParaRPr lang="es-ES" sz="1600" kern="1200" dirty="0">
            <a:solidFill>
              <a:schemeClr val="tx1"/>
            </a:solidFill>
          </a:endParaRPr>
        </a:p>
      </dsp:txBody>
      <dsp:txXfrm>
        <a:off x="411480" y="2297323"/>
        <a:ext cx="5760720" cy="472320"/>
      </dsp:txXfrm>
    </dsp:sp>
    <dsp:sp modelId="{B40B4244-8D3B-4AF2-A123-45ACD1C294B8}">
      <dsp:nvSpPr>
        <dsp:cNvPr id="0" name=""/>
        <dsp:cNvSpPr/>
      </dsp:nvSpPr>
      <dsp:spPr>
        <a:xfrm>
          <a:off x="0" y="3259243"/>
          <a:ext cx="8229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0CD72-8472-48B8-B410-121E73677FA0}">
      <dsp:nvSpPr>
        <dsp:cNvPr id="0" name=""/>
        <dsp:cNvSpPr/>
      </dsp:nvSpPr>
      <dsp:spPr>
        <a:xfrm>
          <a:off x="411480" y="3023083"/>
          <a:ext cx="5760720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/>
            <a:t>Controles de cambios</a:t>
          </a:r>
          <a:endParaRPr lang="es-ES" sz="1600" kern="1200" dirty="0"/>
        </a:p>
      </dsp:txBody>
      <dsp:txXfrm>
        <a:off x="411480" y="3023083"/>
        <a:ext cx="5760720" cy="472320"/>
      </dsp:txXfrm>
    </dsp:sp>
    <dsp:sp modelId="{76B80F40-216D-4D8F-9F78-EED881AC155F}">
      <dsp:nvSpPr>
        <dsp:cNvPr id="0" name=""/>
        <dsp:cNvSpPr/>
      </dsp:nvSpPr>
      <dsp:spPr>
        <a:xfrm>
          <a:off x="0" y="3985003"/>
          <a:ext cx="8229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32B83-A7BF-47E0-9FC9-AAFFD65E6322}">
      <dsp:nvSpPr>
        <dsp:cNvPr id="0" name=""/>
        <dsp:cNvSpPr/>
      </dsp:nvSpPr>
      <dsp:spPr>
        <a:xfrm>
          <a:off x="411480" y="3748843"/>
          <a:ext cx="576072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/>
            <a:t>Monitoreo y seguimiento</a:t>
          </a:r>
          <a:endParaRPr lang="es-ES" sz="1600" kern="1200" dirty="0"/>
        </a:p>
      </dsp:txBody>
      <dsp:txXfrm>
        <a:off x="411480" y="3748843"/>
        <a:ext cx="5760720" cy="472320"/>
      </dsp:txXfrm>
    </dsp:sp>
    <dsp:sp modelId="{1DA6D587-2635-4517-983C-A46229A0FAC8}">
      <dsp:nvSpPr>
        <dsp:cNvPr id="0" name=""/>
        <dsp:cNvSpPr/>
      </dsp:nvSpPr>
      <dsp:spPr>
        <a:xfrm>
          <a:off x="0" y="4710763"/>
          <a:ext cx="8229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987092-0A84-48B9-966C-245D13EBFE99}">
      <dsp:nvSpPr>
        <dsp:cNvPr id="0" name=""/>
        <dsp:cNvSpPr/>
      </dsp:nvSpPr>
      <dsp:spPr>
        <a:xfrm>
          <a:off x="411480" y="4474603"/>
          <a:ext cx="5760720" cy="472320"/>
        </a:xfrm>
        <a:prstGeom prst="round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>
              <a:solidFill>
                <a:schemeClr val="bg1"/>
              </a:solidFill>
            </a:rPr>
            <a:t>Firma de aceptación de los entregables por el cliente</a:t>
          </a:r>
          <a:endParaRPr lang="es-ES" sz="1600" kern="1200" dirty="0">
            <a:solidFill>
              <a:schemeClr val="bg1"/>
            </a:solidFill>
          </a:endParaRPr>
        </a:p>
      </dsp:txBody>
      <dsp:txXfrm>
        <a:off x="411480" y="4474603"/>
        <a:ext cx="5760720" cy="47232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962AC4D-33E3-424F-BDFA-CD37F700A793}">
      <dsp:nvSpPr>
        <dsp:cNvPr id="0" name=""/>
        <dsp:cNvSpPr/>
      </dsp:nvSpPr>
      <dsp:spPr>
        <a:xfrm>
          <a:off x="0" y="1341627"/>
          <a:ext cx="8229600" cy="709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54076" rIns="638708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700" kern="1200" dirty="0" smtClean="0"/>
            <a:t>evaluar un proceso que es medido periódica y cuantitativamente</a:t>
          </a:r>
          <a:endParaRPr lang="es-ES" sz="1700" kern="1200" dirty="0"/>
        </a:p>
      </dsp:txBody>
      <dsp:txXfrm>
        <a:off x="0" y="1341627"/>
        <a:ext cx="8229600" cy="709537"/>
      </dsp:txXfrm>
    </dsp:sp>
    <dsp:sp modelId="{71A5E8FB-FA42-4E0F-9414-CB33801001F9}">
      <dsp:nvSpPr>
        <dsp:cNvPr id="0" name=""/>
        <dsp:cNvSpPr/>
      </dsp:nvSpPr>
      <dsp:spPr>
        <a:xfrm>
          <a:off x="411480" y="1011632"/>
          <a:ext cx="57607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>
              <a:solidFill>
                <a:schemeClr val="tx1"/>
              </a:solidFill>
            </a:rPr>
            <a:t>Sistema de parámetros o modos de</a:t>
          </a:r>
          <a:endParaRPr lang="es-ES" sz="1700" kern="1200" dirty="0">
            <a:solidFill>
              <a:schemeClr val="tx1"/>
            </a:solidFill>
          </a:endParaRPr>
        </a:p>
      </dsp:txBody>
      <dsp:txXfrm>
        <a:off x="411480" y="1011632"/>
        <a:ext cx="5760720" cy="501840"/>
      </dsp:txXfrm>
    </dsp:sp>
    <dsp:sp modelId="{EA00AF3D-C4F1-4922-B98D-82E4558A9FC4}">
      <dsp:nvSpPr>
        <dsp:cNvPr id="0" name=""/>
        <dsp:cNvSpPr/>
      </dsp:nvSpPr>
      <dsp:spPr>
        <a:xfrm>
          <a:off x="0" y="2314809"/>
          <a:ext cx="8229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F2BCF-3AC3-47E3-A42D-7C1692555A33}">
      <dsp:nvSpPr>
        <dsp:cNvPr id="0" name=""/>
        <dsp:cNvSpPr/>
      </dsp:nvSpPr>
      <dsp:spPr>
        <a:xfrm>
          <a:off x="411480" y="2063889"/>
          <a:ext cx="57607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>
              <a:solidFill>
                <a:schemeClr val="tx1"/>
              </a:solidFill>
            </a:rPr>
            <a:t>Procedimientos para llevar a cabo la medición</a:t>
          </a:r>
          <a:endParaRPr lang="es-ES" sz="1700" kern="1200" dirty="0">
            <a:solidFill>
              <a:schemeClr val="tx1"/>
            </a:solidFill>
          </a:endParaRPr>
        </a:p>
      </dsp:txBody>
      <dsp:txXfrm>
        <a:off x="411480" y="2063889"/>
        <a:ext cx="5760720" cy="501840"/>
      </dsp:txXfrm>
    </dsp:sp>
    <dsp:sp modelId="{41451512-3545-43B4-BD09-1571CD455621}">
      <dsp:nvSpPr>
        <dsp:cNvPr id="0" name=""/>
        <dsp:cNvSpPr/>
      </dsp:nvSpPr>
      <dsp:spPr>
        <a:xfrm>
          <a:off x="0" y="3085929"/>
          <a:ext cx="8229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B85C7-5104-467C-A329-9A5FE92683B1}">
      <dsp:nvSpPr>
        <dsp:cNvPr id="0" name=""/>
        <dsp:cNvSpPr/>
      </dsp:nvSpPr>
      <dsp:spPr>
        <a:xfrm>
          <a:off x="411480" y="2835009"/>
          <a:ext cx="576072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>
              <a:solidFill>
                <a:schemeClr val="tx1"/>
              </a:solidFill>
            </a:rPr>
            <a:t>Procedimientos para la interpretación de la evaluación a la luz de evaluaciones previas o comparables.</a:t>
          </a:r>
          <a:endParaRPr lang="es-ES" sz="1700" kern="1200" dirty="0">
            <a:solidFill>
              <a:schemeClr val="tx1"/>
            </a:solidFill>
          </a:endParaRPr>
        </a:p>
      </dsp:txBody>
      <dsp:txXfrm>
        <a:off x="411480" y="2835009"/>
        <a:ext cx="5760720" cy="501840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1C810F-9B44-4C78-8F3D-4097B16D2FA8}">
      <dsp:nvSpPr>
        <dsp:cNvPr id="0" name=""/>
        <dsp:cNvSpPr/>
      </dsp:nvSpPr>
      <dsp:spPr>
        <a:xfrm>
          <a:off x="6468126" y="2169023"/>
          <a:ext cx="118562" cy="1321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130"/>
              </a:lnTo>
              <a:lnTo>
                <a:pt x="118562" y="13211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91178-1B08-4205-A909-C066BB025EAB}">
      <dsp:nvSpPr>
        <dsp:cNvPr id="0" name=""/>
        <dsp:cNvSpPr/>
      </dsp:nvSpPr>
      <dsp:spPr>
        <a:xfrm>
          <a:off x="6349563" y="2169023"/>
          <a:ext cx="118562" cy="1321130"/>
        </a:xfrm>
        <a:custGeom>
          <a:avLst/>
          <a:gdLst/>
          <a:ahLst/>
          <a:cxnLst/>
          <a:rect l="0" t="0" r="0" b="0"/>
          <a:pathLst>
            <a:path>
              <a:moveTo>
                <a:pt x="118562" y="0"/>
              </a:moveTo>
              <a:lnTo>
                <a:pt x="118562" y="1321130"/>
              </a:lnTo>
              <a:lnTo>
                <a:pt x="0" y="13211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5604F-80FA-485B-A3D8-F27ED5B454C3}">
      <dsp:nvSpPr>
        <dsp:cNvPr id="0" name=""/>
        <dsp:cNvSpPr/>
      </dsp:nvSpPr>
      <dsp:spPr>
        <a:xfrm>
          <a:off x="6468126" y="2169023"/>
          <a:ext cx="118562" cy="519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418"/>
              </a:lnTo>
              <a:lnTo>
                <a:pt x="118562" y="51941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73C33-B33B-4F09-A749-AC298A7F2990}">
      <dsp:nvSpPr>
        <dsp:cNvPr id="0" name=""/>
        <dsp:cNvSpPr/>
      </dsp:nvSpPr>
      <dsp:spPr>
        <a:xfrm>
          <a:off x="6349563" y="2169023"/>
          <a:ext cx="118562" cy="519418"/>
        </a:xfrm>
        <a:custGeom>
          <a:avLst/>
          <a:gdLst/>
          <a:ahLst/>
          <a:cxnLst/>
          <a:rect l="0" t="0" r="0" b="0"/>
          <a:pathLst>
            <a:path>
              <a:moveTo>
                <a:pt x="118562" y="0"/>
              </a:moveTo>
              <a:lnTo>
                <a:pt x="118562" y="519418"/>
              </a:lnTo>
              <a:lnTo>
                <a:pt x="0" y="51941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59697-EB28-4F97-9E34-0889FEFA2035}">
      <dsp:nvSpPr>
        <dsp:cNvPr id="0" name=""/>
        <dsp:cNvSpPr/>
      </dsp:nvSpPr>
      <dsp:spPr>
        <a:xfrm>
          <a:off x="5101829" y="1367311"/>
          <a:ext cx="801711" cy="519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418"/>
              </a:lnTo>
              <a:lnTo>
                <a:pt x="801711" y="51941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46FFC-27DB-48F7-9056-767DD991259E}">
      <dsp:nvSpPr>
        <dsp:cNvPr id="0" name=""/>
        <dsp:cNvSpPr/>
      </dsp:nvSpPr>
      <dsp:spPr>
        <a:xfrm>
          <a:off x="3735532" y="2169023"/>
          <a:ext cx="118562" cy="29245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4552"/>
              </a:lnTo>
              <a:lnTo>
                <a:pt x="118562" y="292455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145F47-059B-45F1-A2EE-C71C5CFF6E6C}">
      <dsp:nvSpPr>
        <dsp:cNvPr id="0" name=""/>
        <dsp:cNvSpPr/>
      </dsp:nvSpPr>
      <dsp:spPr>
        <a:xfrm>
          <a:off x="3616969" y="2169023"/>
          <a:ext cx="118562" cy="2924552"/>
        </a:xfrm>
        <a:custGeom>
          <a:avLst/>
          <a:gdLst/>
          <a:ahLst/>
          <a:cxnLst/>
          <a:rect l="0" t="0" r="0" b="0"/>
          <a:pathLst>
            <a:path>
              <a:moveTo>
                <a:pt x="118562" y="0"/>
              </a:moveTo>
              <a:lnTo>
                <a:pt x="118562" y="2924552"/>
              </a:lnTo>
              <a:lnTo>
                <a:pt x="0" y="292455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27CA23-BC29-4405-95B3-45AFF918DE42}">
      <dsp:nvSpPr>
        <dsp:cNvPr id="0" name=""/>
        <dsp:cNvSpPr/>
      </dsp:nvSpPr>
      <dsp:spPr>
        <a:xfrm>
          <a:off x="3735532" y="2169023"/>
          <a:ext cx="118562" cy="2122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2841"/>
              </a:lnTo>
              <a:lnTo>
                <a:pt x="118562" y="212284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31AAD-9C11-4A03-8818-4605D00FA957}">
      <dsp:nvSpPr>
        <dsp:cNvPr id="0" name=""/>
        <dsp:cNvSpPr/>
      </dsp:nvSpPr>
      <dsp:spPr>
        <a:xfrm>
          <a:off x="3616969" y="2169023"/>
          <a:ext cx="118562" cy="2122841"/>
        </a:xfrm>
        <a:custGeom>
          <a:avLst/>
          <a:gdLst/>
          <a:ahLst/>
          <a:cxnLst/>
          <a:rect l="0" t="0" r="0" b="0"/>
          <a:pathLst>
            <a:path>
              <a:moveTo>
                <a:pt x="118562" y="0"/>
              </a:moveTo>
              <a:lnTo>
                <a:pt x="118562" y="2122841"/>
              </a:lnTo>
              <a:lnTo>
                <a:pt x="0" y="212284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CDDDA-713D-4E7F-A1AB-CDFFA68F4DFF}">
      <dsp:nvSpPr>
        <dsp:cNvPr id="0" name=""/>
        <dsp:cNvSpPr/>
      </dsp:nvSpPr>
      <dsp:spPr>
        <a:xfrm>
          <a:off x="3735532" y="2169023"/>
          <a:ext cx="118562" cy="1321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130"/>
              </a:lnTo>
              <a:lnTo>
                <a:pt x="118562" y="13211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1E4CF-807C-43B3-9765-A71B4245A1F1}">
      <dsp:nvSpPr>
        <dsp:cNvPr id="0" name=""/>
        <dsp:cNvSpPr/>
      </dsp:nvSpPr>
      <dsp:spPr>
        <a:xfrm>
          <a:off x="3616969" y="2169023"/>
          <a:ext cx="118562" cy="1321130"/>
        </a:xfrm>
        <a:custGeom>
          <a:avLst/>
          <a:gdLst/>
          <a:ahLst/>
          <a:cxnLst/>
          <a:rect l="0" t="0" r="0" b="0"/>
          <a:pathLst>
            <a:path>
              <a:moveTo>
                <a:pt x="118562" y="0"/>
              </a:moveTo>
              <a:lnTo>
                <a:pt x="118562" y="1321130"/>
              </a:lnTo>
              <a:lnTo>
                <a:pt x="0" y="13211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1E1BC-197B-47D7-8655-030C9659AE1B}">
      <dsp:nvSpPr>
        <dsp:cNvPr id="0" name=""/>
        <dsp:cNvSpPr/>
      </dsp:nvSpPr>
      <dsp:spPr>
        <a:xfrm>
          <a:off x="3735532" y="2169023"/>
          <a:ext cx="118562" cy="519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418"/>
              </a:lnTo>
              <a:lnTo>
                <a:pt x="118562" y="51941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03492-6094-48EA-9AC4-41A64B73BB17}">
      <dsp:nvSpPr>
        <dsp:cNvPr id="0" name=""/>
        <dsp:cNvSpPr/>
      </dsp:nvSpPr>
      <dsp:spPr>
        <a:xfrm>
          <a:off x="3616969" y="2169023"/>
          <a:ext cx="118562" cy="519418"/>
        </a:xfrm>
        <a:custGeom>
          <a:avLst/>
          <a:gdLst/>
          <a:ahLst/>
          <a:cxnLst/>
          <a:rect l="0" t="0" r="0" b="0"/>
          <a:pathLst>
            <a:path>
              <a:moveTo>
                <a:pt x="118562" y="0"/>
              </a:moveTo>
              <a:lnTo>
                <a:pt x="118562" y="519418"/>
              </a:lnTo>
              <a:lnTo>
                <a:pt x="0" y="51941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2CA7EE-6FCA-4752-91D2-EEA0C1D109FD}">
      <dsp:nvSpPr>
        <dsp:cNvPr id="0" name=""/>
        <dsp:cNvSpPr/>
      </dsp:nvSpPr>
      <dsp:spPr>
        <a:xfrm>
          <a:off x="4300117" y="1367311"/>
          <a:ext cx="801711" cy="519418"/>
        </a:xfrm>
        <a:custGeom>
          <a:avLst/>
          <a:gdLst/>
          <a:ahLst/>
          <a:cxnLst/>
          <a:rect l="0" t="0" r="0" b="0"/>
          <a:pathLst>
            <a:path>
              <a:moveTo>
                <a:pt x="801711" y="0"/>
              </a:moveTo>
              <a:lnTo>
                <a:pt x="801711" y="519418"/>
              </a:lnTo>
              <a:lnTo>
                <a:pt x="0" y="51941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F1525D-21AF-4254-9241-F8BD7C389595}">
      <dsp:nvSpPr>
        <dsp:cNvPr id="0" name=""/>
        <dsp:cNvSpPr/>
      </dsp:nvSpPr>
      <dsp:spPr>
        <a:xfrm>
          <a:off x="3252811" y="565600"/>
          <a:ext cx="1849017" cy="23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62"/>
              </a:lnTo>
              <a:lnTo>
                <a:pt x="1849017" y="118562"/>
              </a:lnTo>
              <a:lnTo>
                <a:pt x="1849017" y="23712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2810E-0AD3-43B3-B9C7-00E77D9DA011}">
      <dsp:nvSpPr>
        <dsp:cNvPr id="0" name=""/>
        <dsp:cNvSpPr/>
      </dsp:nvSpPr>
      <dsp:spPr>
        <a:xfrm>
          <a:off x="952126" y="2169023"/>
          <a:ext cx="169375" cy="2122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2841"/>
              </a:lnTo>
              <a:lnTo>
                <a:pt x="169375" y="212284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9A6F0A-B529-46F2-896A-BD8FFA213F10}">
      <dsp:nvSpPr>
        <dsp:cNvPr id="0" name=""/>
        <dsp:cNvSpPr/>
      </dsp:nvSpPr>
      <dsp:spPr>
        <a:xfrm>
          <a:off x="952126" y="2169023"/>
          <a:ext cx="169375" cy="1321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130"/>
              </a:lnTo>
              <a:lnTo>
                <a:pt x="169375" y="13211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5DC609-1141-4157-902E-72DFC95BFCC1}">
      <dsp:nvSpPr>
        <dsp:cNvPr id="0" name=""/>
        <dsp:cNvSpPr/>
      </dsp:nvSpPr>
      <dsp:spPr>
        <a:xfrm>
          <a:off x="952126" y="2169023"/>
          <a:ext cx="169375" cy="519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418"/>
              </a:lnTo>
              <a:lnTo>
                <a:pt x="169375" y="51941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F4FFC5-5241-4CFA-BAF7-77BA25299883}">
      <dsp:nvSpPr>
        <dsp:cNvPr id="0" name=""/>
        <dsp:cNvSpPr/>
      </dsp:nvSpPr>
      <dsp:spPr>
        <a:xfrm>
          <a:off x="1358074" y="1367311"/>
          <a:ext cx="91440" cy="237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712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7AD21-E4D0-4F1D-B460-50D705231344}">
      <dsp:nvSpPr>
        <dsp:cNvPr id="0" name=""/>
        <dsp:cNvSpPr/>
      </dsp:nvSpPr>
      <dsp:spPr>
        <a:xfrm>
          <a:off x="1403794" y="565600"/>
          <a:ext cx="1849017" cy="237125"/>
        </a:xfrm>
        <a:custGeom>
          <a:avLst/>
          <a:gdLst/>
          <a:ahLst/>
          <a:cxnLst/>
          <a:rect l="0" t="0" r="0" b="0"/>
          <a:pathLst>
            <a:path>
              <a:moveTo>
                <a:pt x="1849017" y="0"/>
              </a:moveTo>
              <a:lnTo>
                <a:pt x="1849017" y="118562"/>
              </a:lnTo>
              <a:lnTo>
                <a:pt x="0" y="118562"/>
              </a:lnTo>
              <a:lnTo>
                <a:pt x="0" y="23712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5FFBB-7C79-4427-9488-93317D56C3E5}">
      <dsp:nvSpPr>
        <dsp:cNvPr id="0" name=""/>
        <dsp:cNvSpPr/>
      </dsp:nvSpPr>
      <dsp:spPr>
        <a:xfrm>
          <a:off x="2688226" y="1015"/>
          <a:ext cx="1129170" cy="5645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Indicadores de éxito del proyecto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1000 puntos</a:t>
          </a:r>
          <a:endParaRPr lang="es-ES" sz="900" kern="1200" dirty="0"/>
        </a:p>
      </dsp:txBody>
      <dsp:txXfrm>
        <a:off x="2688226" y="1015"/>
        <a:ext cx="1129170" cy="564585"/>
      </dsp:txXfrm>
    </dsp:sp>
    <dsp:sp modelId="{B40D6F3E-0287-4413-BED6-755C935CA421}">
      <dsp:nvSpPr>
        <dsp:cNvPr id="0" name=""/>
        <dsp:cNvSpPr/>
      </dsp:nvSpPr>
      <dsp:spPr>
        <a:xfrm>
          <a:off x="839208" y="802726"/>
          <a:ext cx="1129170" cy="56458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Visión del Cliente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500 puntos</a:t>
          </a:r>
          <a:endParaRPr lang="es-ES" sz="900" kern="1200" dirty="0"/>
        </a:p>
      </dsp:txBody>
      <dsp:txXfrm>
        <a:off x="839208" y="802726"/>
        <a:ext cx="1129170" cy="564585"/>
      </dsp:txXfrm>
    </dsp:sp>
    <dsp:sp modelId="{2EBAFDBE-58C0-4153-B3E1-BD4F04442446}">
      <dsp:nvSpPr>
        <dsp:cNvPr id="0" name=""/>
        <dsp:cNvSpPr/>
      </dsp:nvSpPr>
      <dsp:spPr>
        <a:xfrm>
          <a:off x="839208" y="1604437"/>
          <a:ext cx="1129170" cy="5645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Atributos relacionados con </a:t>
          </a:r>
          <a:r>
            <a:rPr lang="es-MX" sz="900" i="1" kern="1200" dirty="0" smtClean="0"/>
            <a:t>cosas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500 puntos</a:t>
          </a:r>
          <a:endParaRPr lang="es-ES" sz="900" kern="1200" dirty="0"/>
        </a:p>
      </dsp:txBody>
      <dsp:txXfrm>
        <a:off x="839208" y="1604437"/>
        <a:ext cx="1129170" cy="564585"/>
      </dsp:txXfrm>
    </dsp:sp>
    <dsp:sp modelId="{559AD22B-38A6-490B-A01E-A4CB94195CC6}">
      <dsp:nvSpPr>
        <dsp:cNvPr id="0" name=""/>
        <dsp:cNvSpPr/>
      </dsp:nvSpPr>
      <dsp:spPr>
        <a:xfrm>
          <a:off x="1121501" y="2406149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Entregables satisfacen necesidades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270 puntos</a:t>
          </a:r>
          <a:endParaRPr lang="es-ES" sz="900" kern="1200" dirty="0"/>
        </a:p>
      </dsp:txBody>
      <dsp:txXfrm>
        <a:off x="1121501" y="2406149"/>
        <a:ext cx="1129170" cy="564585"/>
      </dsp:txXfrm>
    </dsp:sp>
    <dsp:sp modelId="{02C8DA83-3C4A-4B39-BB38-FC54A3AF9467}">
      <dsp:nvSpPr>
        <dsp:cNvPr id="0" name=""/>
        <dsp:cNvSpPr/>
      </dsp:nvSpPr>
      <dsp:spPr>
        <a:xfrm>
          <a:off x="1121501" y="3207860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Programación a tiempo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110 puntos</a:t>
          </a:r>
          <a:endParaRPr lang="es-ES" sz="900" kern="1200" dirty="0"/>
        </a:p>
      </dsp:txBody>
      <dsp:txXfrm>
        <a:off x="1121501" y="3207860"/>
        <a:ext cx="1129170" cy="564585"/>
      </dsp:txXfrm>
    </dsp:sp>
    <dsp:sp modelId="{323A56AF-3B9E-4E6B-B745-5132C27EAF03}">
      <dsp:nvSpPr>
        <dsp:cNvPr id="0" name=""/>
        <dsp:cNvSpPr/>
      </dsp:nvSpPr>
      <dsp:spPr>
        <a:xfrm>
          <a:off x="1121501" y="4009572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Costo dentro del presupuesto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120 puntos</a:t>
          </a:r>
          <a:endParaRPr lang="es-ES" sz="900" kern="1200" dirty="0"/>
        </a:p>
      </dsp:txBody>
      <dsp:txXfrm>
        <a:off x="1121501" y="4009572"/>
        <a:ext cx="1129170" cy="564585"/>
      </dsp:txXfrm>
    </dsp:sp>
    <dsp:sp modelId="{28AAEB18-8CC7-47BB-89E2-114F4901DFF5}">
      <dsp:nvSpPr>
        <dsp:cNvPr id="0" name=""/>
        <dsp:cNvSpPr/>
      </dsp:nvSpPr>
      <dsp:spPr>
        <a:xfrm>
          <a:off x="4537243" y="802726"/>
          <a:ext cx="1129170" cy="56458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Visión del equipo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500 puntos</a:t>
          </a:r>
          <a:endParaRPr lang="es-ES" sz="900" kern="1200" dirty="0"/>
        </a:p>
      </dsp:txBody>
      <dsp:txXfrm>
        <a:off x="4537243" y="802726"/>
        <a:ext cx="1129170" cy="564585"/>
      </dsp:txXfrm>
    </dsp:sp>
    <dsp:sp modelId="{1AC9550B-5A7A-4857-BCFD-A54EC5AEB381}">
      <dsp:nvSpPr>
        <dsp:cNvPr id="0" name=""/>
        <dsp:cNvSpPr/>
      </dsp:nvSpPr>
      <dsp:spPr>
        <a:xfrm>
          <a:off x="3170946" y="1604437"/>
          <a:ext cx="1129170" cy="5645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Administración de elementos de </a:t>
          </a:r>
          <a:r>
            <a:rPr lang="es-MX" sz="900" i="1" kern="1200" dirty="0" smtClean="0"/>
            <a:t>cosas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320 puntos</a:t>
          </a:r>
          <a:endParaRPr lang="es-ES" sz="900" kern="1200" dirty="0"/>
        </a:p>
      </dsp:txBody>
      <dsp:txXfrm>
        <a:off x="3170946" y="1604437"/>
        <a:ext cx="1129170" cy="564585"/>
      </dsp:txXfrm>
    </dsp:sp>
    <dsp:sp modelId="{ED6640EF-295B-4595-A149-2F93CAF37E05}">
      <dsp:nvSpPr>
        <dsp:cNvPr id="0" name=""/>
        <dsp:cNvSpPr/>
      </dsp:nvSpPr>
      <dsp:spPr>
        <a:xfrm>
          <a:off x="2487798" y="2406149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Alcance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60 puntos</a:t>
          </a:r>
          <a:endParaRPr lang="es-ES" sz="900" kern="1200" dirty="0"/>
        </a:p>
      </dsp:txBody>
      <dsp:txXfrm>
        <a:off x="2487798" y="2406149"/>
        <a:ext cx="1129170" cy="564585"/>
      </dsp:txXfrm>
    </dsp:sp>
    <dsp:sp modelId="{6D4E6010-55DA-4C42-AB90-649AC0A0AB16}">
      <dsp:nvSpPr>
        <dsp:cNvPr id="0" name=""/>
        <dsp:cNvSpPr/>
      </dsp:nvSpPr>
      <dsp:spPr>
        <a:xfrm>
          <a:off x="3854095" y="2406149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Calidad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40 puntos</a:t>
          </a:r>
          <a:endParaRPr lang="es-ES" sz="900" kern="1200" dirty="0"/>
        </a:p>
      </dsp:txBody>
      <dsp:txXfrm>
        <a:off x="3854095" y="2406149"/>
        <a:ext cx="1129170" cy="564585"/>
      </dsp:txXfrm>
    </dsp:sp>
    <dsp:sp modelId="{D801792C-1414-46BF-9C9A-D79A26CAEBAC}">
      <dsp:nvSpPr>
        <dsp:cNvPr id="0" name=""/>
        <dsp:cNvSpPr/>
      </dsp:nvSpPr>
      <dsp:spPr>
        <a:xfrm>
          <a:off x="2487798" y="3207860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Costo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40 puntos</a:t>
          </a:r>
          <a:endParaRPr lang="es-ES" sz="900" kern="1200" dirty="0"/>
        </a:p>
      </dsp:txBody>
      <dsp:txXfrm>
        <a:off x="2487798" y="3207860"/>
        <a:ext cx="1129170" cy="564585"/>
      </dsp:txXfrm>
    </dsp:sp>
    <dsp:sp modelId="{452CDF92-33E9-4094-A766-765537DC617A}">
      <dsp:nvSpPr>
        <dsp:cNvPr id="0" name=""/>
        <dsp:cNvSpPr/>
      </dsp:nvSpPr>
      <dsp:spPr>
        <a:xfrm>
          <a:off x="3854095" y="3207860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Programación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40 puntos</a:t>
          </a:r>
          <a:endParaRPr lang="es-ES" sz="900" kern="1200" dirty="0"/>
        </a:p>
      </dsp:txBody>
      <dsp:txXfrm>
        <a:off x="3854095" y="3207860"/>
        <a:ext cx="1129170" cy="564585"/>
      </dsp:txXfrm>
    </dsp:sp>
    <dsp:sp modelId="{3778305A-0A8B-4AE1-877E-475129EA3702}">
      <dsp:nvSpPr>
        <dsp:cNvPr id="0" name=""/>
        <dsp:cNvSpPr/>
      </dsp:nvSpPr>
      <dsp:spPr>
        <a:xfrm>
          <a:off x="2487798" y="4009572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Contrato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40 puntos</a:t>
          </a:r>
          <a:endParaRPr lang="es-ES" sz="900" kern="1200" dirty="0"/>
        </a:p>
      </dsp:txBody>
      <dsp:txXfrm>
        <a:off x="2487798" y="4009572"/>
        <a:ext cx="1129170" cy="564585"/>
      </dsp:txXfrm>
    </dsp:sp>
    <dsp:sp modelId="{09392212-AED5-4EC3-8828-C87E11465653}">
      <dsp:nvSpPr>
        <dsp:cNvPr id="0" name=""/>
        <dsp:cNvSpPr/>
      </dsp:nvSpPr>
      <dsp:spPr>
        <a:xfrm>
          <a:off x="3854095" y="4009572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Riesgo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40 puntos</a:t>
          </a:r>
          <a:endParaRPr lang="es-ES" sz="900" kern="1200" dirty="0"/>
        </a:p>
      </dsp:txBody>
      <dsp:txXfrm>
        <a:off x="3854095" y="4009572"/>
        <a:ext cx="1129170" cy="564585"/>
      </dsp:txXfrm>
    </dsp:sp>
    <dsp:sp modelId="{527666A9-C8E1-49A5-8877-BF749CA63682}">
      <dsp:nvSpPr>
        <dsp:cNvPr id="0" name=""/>
        <dsp:cNvSpPr/>
      </dsp:nvSpPr>
      <dsp:spPr>
        <a:xfrm>
          <a:off x="2487798" y="4811283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Reportes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30 puntos</a:t>
          </a:r>
          <a:endParaRPr lang="es-ES" sz="900" kern="1200" dirty="0"/>
        </a:p>
      </dsp:txBody>
      <dsp:txXfrm>
        <a:off x="2487798" y="4811283"/>
        <a:ext cx="1129170" cy="564585"/>
      </dsp:txXfrm>
    </dsp:sp>
    <dsp:sp modelId="{72F0749D-2F71-428A-AE5C-809DA39204E8}">
      <dsp:nvSpPr>
        <dsp:cNvPr id="0" name=""/>
        <dsp:cNvSpPr/>
      </dsp:nvSpPr>
      <dsp:spPr>
        <a:xfrm>
          <a:off x="3854095" y="4811283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Integración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30 puntos</a:t>
          </a:r>
          <a:endParaRPr lang="es-ES" sz="900" kern="1200" dirty="0"/>
        </a:p>
      </dsp:txBody>
      <dsp:txXfrm>
        <a:off x="3854095" y="4811283"/>
        <a:ext cx="1129170" cy="564585"/>
      </dsp:txXfrm>
    </dsp:sp>
    <dsp:sp modelId="{6C03B731-BB62-4B3D-B3A2-F4C7BB1BA096}">
      <dsp:nvSpPr>
        <dsp:cNvPr id="0" name=""/>
        <dsp:cNvSpPr/>
      </dsp:nvSpPr>
      <dsp:spPr>
        <a:xfrm>
          <a:off x="5903540" y="1604437"/>
          <a:ext cx="1129170" cy="5645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Administración de elementos de </a:t>
          </a:r>
          <a:r>
            <a:rPr lang="es-MX" sz="900" i="1" kern="1200" dirty="0" smtClean="0"/>
            <a:t>personas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i="1" kern="1200" dirty="0" smtClean="0"/>
            <a:t>180 puntos</a:t>
          </a:r>
          <a:endParaRPr lang="es-ES" sz="900" i="1" kern="1200" dirty="0"/>
        </a:p>
      </dsp:txBody>
      <dsp:txXfrm>
        <a:off x="5903540" y="1604437"/>
        <a:ext cx="1129170" cy="564585"/>
      </dsp:txXfrm>
    </dsp:sp>
    <dsp:sp modelId="{C0CB46EF-0384-44D7-97F1-674CB52F7142}">
      <dsp:nvSpPr>
        <dsp:cNvPr id="0" name=""/>
        <dsp:cNvSpPr/>
      </dsp:nvSpPr>
      <dsp:spPr>
        <a:xfrm>
          <a:off x="5220392" y="2406149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Equipo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70 puntos</a:t>
          </a:r>
          <a:endParaRPr lang="es-ES" sz="900" kern="1200" dirty="0"/>
        </a:p>
      </dsp:txBody>
      <dsp:txXfrm>
        <a:off x="5220392" y="2406149"/>
        <a:ext cx="1129170" cy="564585"/>
      </dsp:txXfrm>
    </dsp:sp>
    <dsp:sp modelId="{75574D0D-DDF5-4160-A7ED-CC166FF9ACB9}">
      <dsp:nvSpPr>
        <dsp:cNvPr id="0" name=""/>
        <dsp:cNvSpPr/>
      </dsp:nvSpPr>
      <dsp:spPr>
        <a:xfrm>
          <a:off x="6586689" y="2406149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Cliente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30 puntos</a:t>
          </a:r>
          <a:endParaRPr lang="es-ES" sz="900" kern="1200" dirty="0"/>
        </a:p>
      </dsp:txBody>
      <dsp:txXfrm>
        <a:off x="6586689" y="2406149"/>
        <a:ext cx="1129170" cy="564585"/>
      </dsp:txXfrm>
    </dsp:sp>
    <dsp:sp modelId="{94BFB4B0-C528-428C-A255-EA7EBA1A762A}">
      <dsp:nvSpPr>
        <dsp:cNvPr id="0" name=""/>
        <dsp:cNvSpPr/>
      </dsp:nvSpPr>
      <dsp:spPr>
        <a:xfrm>
          <a:off x="5220392" y="3207860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Vendedor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30 puntos</a:t>
          </a:r>
          <a:endParaRPr lang="es-ES" sz="900" kern="1200" dirty="0"/>
        </a:p>
      </dsp:txBody>
      <dsp:txXfrm>
        <a:off x="5220392" y="3207860"/>
        <a:ext cx="1129170" cy="564585"/>
      </dsp:txXfrm>
    </dsp:sp>
    <dsp:sp modelId="{B6A30508-8375-481A-B654-9EB53C937FB2}">
      <dsp:nvSpPr>
        <dsp:cNvPr id="0" name=""/>
        <dsp:cNvSpPr/>
      </dsp:nvSpPr>
      <dsp:spPr>
        <a:xfrm>
          <a:off x="6586689" y="3207860"/>
          <a:ext cx="1129170" cy="56458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Comunicaciones</a:t>
          </a:r>
        </a:p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900" kern="1200" dirty="0" smtClean="0"/>
            <a:t>50 puntos</a:t>
          </a:r>
          <a:endParaRPr lang="es-MX" sz="900" kern="1200" dirty="0"/>
        </a:p>
      </dsp:txBody>
      <dsp:txXfrm>
        <a:off x="6586689" y="3207860"/>
        <a:ext cx="1129170" cy="564585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22B691A-D905-4EAC-BC2F-72AE37ABA5F9}">
      <dsp:nvSpPr>
        <dsp:cNvPr id="0" name=""/>
        <dsp:cNvSpPr/>
      </dsp:nvSpPr>
      <dsp:spPr>
        <a:xfrm>
          <a:off x="2641274" y="2229011"/>
          <a:ext cx="741655" cy="67939"/>
        </a:xfrm>
        <a:custGeom>
          <a:avLst/>
          <a:gdLst/>
          <a:ahLst/>
          <a:cxnLst/>
          <a:rect l="0" t="0" r="0" b="0"/>
          <a:pathLst>
            <a:path>
              <a:moveTo>
                <a:pt x="0" y="33969"/>
              </a:moveTo>
              <a:lnTo>
                <a:pt x="741655" y="33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BC6E57-8BE0-405C-AD50-CD4A3637F7F4}">
      <dsp:nvSpPr>
        <dsp:cNvPr id="0" name=""/>
        <dsp:cNvSpPr/>
      </dsp:nvSpPr>
      <dsp:spPr>
        <a:xfrm>
          <a:off x="31731" y="661987"/>
          <a:ext cx="3106191" cy="310619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B6459-6C1C-4CC0-AB0A-0B0DC168E566}">
      <dsp:nvSpPr>
        <dsp:cNvPr id="0" name=""/>
        <dsp:cNvSpPr/>
      </dsp:nvSpPr>
      <dsp:spPr>
        <a:xfrm>
          <a:off x="3382929" y="1331123"/>
          <a:ext cx="1863715" cy="18637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>
              <a:solidFill>
                <a:schemeClr val="tx1"/>
              </a:solidFill>
            </a:rPr>
            <a:t>Caracterizan y cuantifican el comportamiento</a:t>
          </a:r>
          <a:endParaRPr lang="es-ES" sz="1400" kern="1200" dirty="0">
            <a:solidFill>
              <a:schemeClr val="tx1"/>
            </a:solidFill>
          </a:endParaRPr>
        </a:p>
      </dsp:txBody>
      <dsp:txXfrm>
        <a:off x="3382929" y="1331123"/>
        <a:ext cx="1863715" cy="1863715"/>
      </dsp:txXfrm>
    </dsp:sp>
    <dsp:sp modelId="{E9FE9167-0A82-45B0-82E8-76B5CF166A50}">
      <dsp:nvSpPr>
        <dsp:cNvPr id="0" name=""/>
        <dsp:cNvSpPr/>
      </dsp:nvSpPr>
      <dsp:spPr>
        <a:xfrm>
          <a:off x="5433016" y="1331123"/>
          <a:ext cx="2795572" cy="1863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500" kern="1200" dirty="0" smtClean="0"/>
            <a:t>Motivación</a:t>
          </a:r>
          <a:endParaRPr lang="es-E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500" kern="1200" dirty="0" smtClean="0"/>
            <a:t>Rendimiento</a:t>
          </a:r>
          <a:endParaRPr lang="es-E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500" kern="1200" dirty="0" smtClean="0"/>
            <a:t>Trabajo en equipo</a:t>
          </a:r>
          <a:endParaRPr lang="es-E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500" kern="1200" dirty="0" smtClean="0"/>
            <a:t>Comunicación</a:t>
          </a:r>
          <a:endParaRPr lang="es-E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500" kern="1200" dirty="0" smtClean="0"/>
            <a:t>Competencias</a:t>
          </a:r>
          <a:endParaRPr lang="es-ES" sz="2500" kern="1200" dirty="0"/>
        </a:p>
      </dsp:txBody>
      <dsp:txXfrm>
        <a:off x="5433016" y="1331123"/>
        <a:ext cx="2795572" cy="1863715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FA51E50-C3AF-45CD-88E9-99DC2DD67EFF}">
      <dsp:nvSpPr>
        <dsp:cNvPr id="0" name=""/>
        <dsp:cNvSpPr/>
      </dsp:nvSpPr>
      <dsp:spPr>
        <a:xfrm rot="10800000">
          <a:off x="1870475" y="1167"/>
          <a:ext cx="5472684" cy="19680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865" tIns="95250" rIns="17780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kern="1200" dirty="0" smtClean="0">
              <a:solidFill>
                <a:schemeClr val="tx1"/>
              </a:solidFill>
            </a:rPr>
            <a:t>Grupo X</a:t>
          </a:r>
          <a:endParaRPr lang="es-ES" sz="25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000" kern="1200" dirty="0" smtClean="0">
              <a:solidFill>
                <a:schemeClr val="tx1"/>
              </a:solidFill>
            </a:rPr>
            <a:t>Las personas necesitan ser observadas permanentemente. Las personas son incapaces, evitan la responsabilidad y evitan trabajar si es posible.</a:t>
          </a:r>
          <a:endParaRPr lang="es-ES" sz="2000" kern="1200" dirty="0">
            <a:solidFill>
              <a:schemeClr val="tx1"/>
            </a:solidFill>
          </a:endParaRPr>
        </a:p>
      </dsp:txBody>
      <dsp:txXfrm rot="10800000">
        <a:off x="1870475" y="1167"/>
        <a:ext cx="5472684" cy="1968071"/>
      </dsp:txXfrm>
    </dsp:sp>
    <dsp:sp modelId="{8655D723-70DA-44B1-A02F-3DC45A61FEB8}">
      <dsp:nvSpPr>
        <dsp:cNvPr id="0" name=""/>
        <dsp:cNvSpPr/>
      </dsp:nvSpPr>
      <dsp:spPr>
        <a:xfrm>
          <a:off x="886440" y="1167"/>
          <a:ext cx="1968071" cy="196807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90DFF-9783-48A7-9E8B-76CC602B81BE}">
      <dsp:nvSpPr>
        <dsp:cNvPr id="0" name=""/>
        <dsp:cNvSpPr/>
      </dsp:nvSpPr>
      <dsp:spPr>
        <a:xfrm rot="10800000">
          <a:off x="1870475" y="2556723"/>
          <a:ext cx="5472684" cy="19680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865" tIns="95250" rIns="17780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kern="1200" dirty="0" smtClean="0">
              <a:solidFill>
                <a:schemeClr val="tx1"/>
              </a:solidFill>
            </a:rPr>
            <a:t>Grupo Y</a:t>
          </a:r>
          <a:endParaRPr lang="es-ES" sz="2500" kern="1200" dirty="0">
            <a:solidFill>
              <a:schemeClr val="tx1"/>
            </a:solidFill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2000" kern="1200" dirty="0" smtClean="0">
              <a:solidFill>
                <a:schemeClr val="tx1"/>
              </a:solidFill>
            </a:rPr>
            <a:t>Las personas desean trabajar sin supervisión y desean logros. Las personas pueden dirigir sus propios esfuerzos.</a:t>
          </a:r>
          <a:endParaRPr lang="es-ES" sz="2000" kern="1200" dirty="0">
            <a:solidFill>
              <a:schemeClr val="tx1"/>
            </a:solidFill>
          </a:endParaRPr>
        </a:p>
      </dsp:txBody>
      <dsp:txXfrm rot="10800000">
        <a:off x="1870475" y="2556723"/>
        <a:ext cx="5472684" cy="1968071"/>
      </dsp:txXfrm>
    </dsp:sp>
    <dsp:sp modelId="{1C06482D-51CD-4820-9447-98FAFBFD55C2}">
      <dsp:nvSpPr>
        <dsp:cNvPr id="0" name=""/>
        <dsp:cNvSpPr/>
      </dsp:nvSpPr>
      <dsp:spPr>
        <a:xfrm>
          <a:off x="886440" y="2556723"/>
          <a:ext cx="1968071" cy="1968071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6E78B1-77A6-4FD0-B429-1F04642B6E32}">
      <dsp:nvSpPr>
        <dsp:cNvPr id="0" name=""/>
        <dsp:cNvSpPr/>
      </dsp:nvSpPr>
      <dsp:spPr>
        <a:xfrm>
          <a:off x="4118" y="0"/>
          <a:ext cx="3962102" cy="45259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4000" kern="1200" dirty="0" smtClean="0"/>
            <a:t>Evaluación 360°</a:t>
          </a:r>
          <a:endParaRPr lang="es-ES" sz="4000" kern="1200" dirty="0"/>
        </a:p>
      </dsp:txBody>
      <dsp:txXfrm>
        <a:off x="4118" y="0"/>
        <a:ext cx="3962102" cy="1357788"/>
      </dsp:txXfrm>
    </dsp:sp>
    <dsp:sp modelId="{9D4F9448-7DA1-4A4F-92B9-C8979398AACF}">
      <dsp:nvSpPr>
        <dsp:cNvPr id="0" name=""/>
        <dsp:cNvSpPr/>
      </dsp:nvSpPr>
      <dsp:spPr>
        <a:xfrm>
          <a:off x="400329" y="1358175"/>
          <a:ext cx="3169681" cy="889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i="1" kern="1200" noProof="0" dirty="0" smtClean="0"/>
            <a:t>Stakeholders</a:t>
          </a:r>
          <a:endParaRPr lang="en-US" sz="2200" i="1" kern="1200" noProof="0" dirty="0"/>
        </a:p>
      </dsp:txBody>
      <dsp:txXfrm>
        <a:off x="400329" y="1358175"/>
        <a:ext cx="3169681" cy="889170"/>
      </dsp:txXfrm>
    </dsp:sp>
    <dsp:sp modelId="{B1E0D916-6048-40C4-89CC-8B88BD25EF75}">
      <dsp:nvSpPr>
        <dsp:cNvPr id="0" name=""/>
        <dsp:cNvSpPr/>
      </dsp:nvSpPr>
      <dsp:spPr>
        <a:xfrm>
          <a:off x="400329" y="2384141"/>
          <a:ext cx="3169681" cy="889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200" kern="1200" dirty="0" smtClean="0"/>
            <a:t>Gerente de proyecto</a:t>
          </a:r>
          <a:endParaRPr lang="es-ES" sz="2200" kern="1200" dirty="0"/>
        </a:p>
      </dsp:txBody>
      <dsp:txXfrm>
        <a:off x="400329" y="2384141"/>
        <a:ext cx="3169681" cy="889170"/>
      </dsp:txXfrm>
    </dsp:sp>
    <dsp:sp modelId="{D39516C2-0EB8-46EC-B880-15B0A1A56935}">
      <dsp:nvSpPr>
        <dsp:cNvPr id="0" name=""/>
        <dsp:cNvSpPr/>
      </dsp:nvSpPr>
      <dsp:spPr>
        <a:xfrm>
          <a:off x="400329" y="3410106"/>
          <a:ext cx="3169681" cy="889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200" kern="1200" dirty="0" smtClean="0"/>
            <a:t>Miembros del equipo</a:t>
          </a:r>
          <a:endParaRPr lang="es-ES" sz="2200" kern="1200" dirty="0"/>
        </a:p>
      </dsp:txBody>
      <dsp:txXfrm>
        <a:off x="400329" y="3410106"/>
        <a:ext cx="3169681" cy="889170"/>
      </dsp:txXfrm>
    </dsp:sp>
    <dsp:sp modelId="{712984C4-60DA-42D2-AD8A-B0BFDF6E7412}">
      <dsp:nvSpPr>
        <dsp:cNvPr id="0" name=""/>
        <dsp:cNvSpPr/>
      </dsp:nvSpPr>
      <dsp:spPr>
        <a:xfrm>
          <a:off x="4263378" y="0"/>
          <a:ext cx="3962102" cy="452596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4000" kern="1200" dirty="0" smtClean="0"/>
            <a:t>Foco</a:t>
          </a:r>
          <a:endParaRPr lang="es-ES" sz="4000" kern="1200" dirty="0"/>
        </a:p>
      </dsp:txBody>
      <dsp:txXfrm>
        <a:off x="4263378" y="0"/>
        <a:ext cx="3962102" cy="1357788"/>
      </dsp:txXfrm>
    </dsp:sp>
    <dsp:sp modelId="{F85673C1-00A6-49FA-9708-B63CEEF2660D}">
      <dsp:nvSpPr>
        <dsp:cNvPr id="0" name=""/>
        <dsp:cNvSpPr/>
      </dsp:nvSpPr>
      <dsp:spPr>
        <a:xfrm>
          <a:off x="4659589" y="1359114"/>
          <a:ext cx="3169681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200" kern="1200" dirty="0" smtClean="0"/>
            <a:t>Incrementar la productividad del equipo</a:t>
          </a:r>
          <a:endParaRPr lang="es-ES" sz="2200" kern="1200" dirty="0"/>
        </a:p>
      </dsp:txBody>
      <dsp:txXfrm>
        <a:off x="4659589" y="1359114"/>
        <a:ext cx="3169681" cy="1364639"/>
      </dsp:txXfrm>
    </dsp:sp>
    <dsp:sp modelId="{DC07E5EE-BB77-424E-A996-2628A3357E09}">
      <dsp:nvSpPr>
        <dsp:cNvPr id="0" name=""/>
        <dsp:cNvSpPr/>
      </dsp:nvSpPr>
      <dsp:spPr>
        <a:xfrm>
          <a:off x="4659589" y="2933698"/>
          <a:ext cx="3169681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200" kern="1200" dirty="0" smtClean="0"/>
            <a:t>Mitigar los efectos negativos de desafíos y elementos personales</a:t>
          </a:r>
          <a:endParaRPr lang="es-ES" sz="2200" kern="1200" dirty="0"/>
        </a:p>
      </dsp:txBody>
      <dsp:txXfrm>
        <a:off x="4659589" y="2933698"/>
        <a:ext cx="3169681" cy="1364639"/>
      </dsp:txXfrm>
    </dsp:sp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0F81495-D98D-4C64-8884-A557FBCE157D}">
      <dsp:nvSpPr>
        <dsp:cNvPr id="0" name=""/>
        <dsp:cNvSpPr/>
      </dsp:nvSpPr>
      <dsp:spPr>
        <a:xfrm>
          <a:off x="2571" y="180982"/>
          <a:ext cx="2507456" cy="5624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Comunicación entre los miembros</a:t>
          </a:r>
          <a:endParaRPr lang="es-ES" sz="1600" kern="1200" dirty="0"/>
        </a:p>
      </dsp:txBody>
      <dsp:txXfrm>
        <a:off x="2571" y="180982"/>
        <a:ext cx="2507456" cy="562459"/>
      </dsp:txXfrm>
    </dsp:sp>
    <dsp:sp modelId="{F10B8BA4-733B-4C16-BD72-C764C227A70D}">
      <dsp:nvSpPr>
        <dsp:cNvPr id="0" name=""/>
        <dsp:cNvSpPr/>
      </dsp:nvSpPr>
      <dsp:spPr>
        <a:xfrm>
          <a:off x="2571" y="743442"/>
          <a:ext cx="2507456" cy="43810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Visibilidad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Todos los miembros están en contacto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No hay agendas ocultas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Todos los hechos del proyecto son conocidos</a:t>
          </a:r>
          <a:endParaRPr lang="es-E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Escuchar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Activa, con la intención de entender</a:t>
          </a:r>
          <a:endParaRPr lang="es-E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Negociación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Por posiciones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Por principios / intereses / objetivos</a:t>
          </a:r>
          <a:endParaRPr lang="es-ES_tradnl" sz="1600" kern="1200" dirty="0"/>
        </a:p>
      </dsp:txBody>
      <dsp:txXfrm>
        <a:off x="2571" y="743442"/>
        <a:ext cx="2507456" cy="4381020"/>
      </dsp:txXfrm>
    </dsp:sp>
    <dsp:sp modelId="{F8CB77B3-44F0-4801-BF19-EE43A37D5BF9}">
      <dsp:nvSpPr>
        <dsp:cNvPr id="0" name=""/>
        <dsp:cNvSpPr/>
      </dsp:nvSpPr>
      <dsp:spPr>
        <a:xfrm>
          <a:off x="2861071" y="180982"/>
          <a:ext cx="2507456" cy="562459"/>
        </a:xfrm>
        <a:prstGeom prst="rect">
          <a:avLst/>
        </a:prstGeom>
        <a:solidFill>
          <a:schemeClr val="accent1">
            <a:lumMod val="9000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>
              <a:solidFill>
                <a:schemeClr val="tx1"/>
              </a:solidFill>
            </a:rPr>
            <a:t>Hacer y cumplir los compromisos</a:t>
          </a:r>
          <a:endParaRPr lang="es-ES" sz="1600" kern="1200" dirty="0">
            <a:solidFill>
              <a:schemeClr val="tx1"/>
            </a:solidFill>
          </a:endParaRPr>
        </a:p>
      </dsp:txBody>
      <dsp:txXfrm>
        <a:off x="2861071" y="180982"/>
        <a:ext cx="2507456" cy="562459"/>
      </dsp:txXfrm>
    </dsp:sp>
    <dsp:sp modelId="{3E737069-D4C1-4809-BF71-040A61A7ADCE}">
      <dsp:nvSpPr>
        <dsp:cNvPr id="0" name=""/>
        <dsp:cNvSpPr/>
      </dsp:nvSpPr>
      <dsp:spPr>
        <a:xfrm>
          <a:off x="2861071" y="743442"/>
          <a:ext cx="2507456" cy="4381020"/>
        </a:xfrm>
        <a:prstGeom prst="rect">
          <a:avLst/>
        </a:prstGeom>
        <a:solidFill>
          <a:schemeClr val="accent1">
            <a:lumMod val="50000"/>
            <a:alpha val="9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Compromisos responsables</a:t>
          </a:r>
          <a:endParaRPr lang="es-ES_tradnl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Basados en un plan de trabajo</a:t>
          </a:r>
          <a:endParaRPr lang="es-E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Los compromisos deben ser libremente asumidos</a:t>
          </a:r>
          <a:endParaRPr lang="es-E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Los compromisos son públicos</a:t>
          </a:r>
          <a:endParaRPr lang="es-E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Los compromisos deben ser preparados 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definir y estimar el esfuerzo y concluir que es posible</a:t>
          </a:r>
          <a:endParaRPr lang="es-ES_tradnl" sz="1600" kern="1200" dirty="0"/>
        </a:p>
      </dsp:txBody>
      <dsp:txXfrm>
        <a:off x="2861071" y="743442"/>
        <a:ext cx="2507456" cy="4381020"/>
      </dsp:txXfrm>
    </dsp:sp>
    <dsp:sp modelId="{23426F61-B79B-46EB-B744-3B47F4D8C382}">
      <dsp:nvSpPr>
        <dsp:cNvPr id="0" name=""/>
        <dsp:cNvSpPr/>
      </dsp:nvSpPr>
      <dsp:spPr>
        <a:xfrm>
          <a:off x="5719571" y="180982"/>
          <a:ext cx="2507456" cy="5624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Participación en las actividades</a:t>
          </a:r>
          <a:endParaRPr lang="es-ES" sz="1600" kern="1200" dirty="0"/>
        </a:p>
      </dsp:txBody>
      <dsp:txXfrm>
        <a:off x="5719571" y="180982"/>
        <a:ext cx="2507456" cy="562459"/>
      </dsp:txXfrm>
    </dsp:sp>
    <dsp:sp modelId="{97D9E906-4679-4D1F-9F2C-59910F48149F}">
      <dsp:nvSpPr>
        <dsp:cNvPr id="0" name=""/>
        <dsp:cNvSpPr/>
      </dsp:nvSpPr>
      <dsp:spPr>
        <a:xfrm>
          <a:off x="5719571" y="743442"/>
          <a:ext cx="2507456" cy="43810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La participación de todos es indispensable</a:t>
          </a:r>
          <a:endParaRPr lang="es-E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No ceder, no acomodarse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No deben haber ideas derrotadas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Las ideas deben ser discutidas objetivamente</a:t>
          </a:r>
          <a:endParaRPr lang="es-ES" sz="1600" kern="1200" dirty="0"/>
        </a:p>
        <a:p>
          <a:pPr marL="514350" lvl="3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Con hechos y razones</a:t>
          </a:r>
          <a:endParaRPr lang="es-E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Permitir que trabaje la sinergia </a:t>
          </a:r>
          <a:endParaRPr lang="es-E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Todos deben participar</a:t>
          </a:r>
          <a:endParaRPr lang="es-E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Todos deben ser escuchados</a:t>
          </a:r>
          <a:endParaRPr lang="es-E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600" kern="1200" dirty="0" smtClean="0"/>
            <a:t>En las crisis, solicitar y aceptar ayuda</a:t>
          </a:r>
          <a:endParaRPr lang="es-ES_tradnl" sz="1600" kern="1200" dirty="0"/>
        </a:p>
      </dsp:txBody>
      <dsp:txXfrm>
        <a:off x="5719571" y="743442"/>
        <a:ext cx="2507456" cy="4381020"/>
      </dsp:txXfrm>
    </dsp:sp>
  </dsp:spTree>
</dsp:drawing>
</file>

<file path=ppt/diagrams/drawing2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793E556-FF7A-4093-A424-B3FDBBF1F19D}">
      <dsp:nvSpPr>
        <dsp:cNvPr id="0" name=""/>
        <dsp:cNvSpPr/>
      </dsp:nvSpPr>
      <dsp:spPr>
        <a:xfrm>
          <a:off x="7581637" y="1564012"/>
          <a:ext cx="135661" cy="1511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1656"/>
              </a:lnTo>
              <a:lnTo>
                <a:pt x="135661" y="15116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06C36-AB07-471E-9CB0-07FBB83860CA}">
      <dsp:nvSpPr>
        <dsp:cNvPr id="0" name=""/>
        <dsp:cNvSpPr/>
      </dsp:nvSpPr>
      <dsp:spPr>
        <a:xfrm>
          <a:off x="7445975" y="1564012"/>
          <a:ext cx="135661" cy="1511656"/>
        </a:xfrm>
        <a:custGeom>
          <a:avLst/>
          <a:gdLst/>
          <a:ahLst/>
          <a:cxnLst/>
          <a:rect l="0" t="0" r="0" b="0"/>
          <a:pathLst>
            <a:path>
              <a:moveTo>
                <a:pt x="135661" y="0"/>
              </a:moveTo>
              <a:lnTo>
                <a:pt x="135661" y="1511656"/>
              </a:lnTo>
              <a:lnTo>
                <a:pt x="0" y="15116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EB0E0-5940-4179-B092-74244356151D}">
      <dsp:nvSpPr>
        <dsp:cNvPr id="0" name=""/>
        <dsp:cNvSpPr/>
      </dsp:nvSpPr>
      <dsp:spPr>
        <a:xfrm>
          <a:off x="7581637" y="1564012"/>
          <a:ext cx="135661" cy="594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326"/>
              </a:lnTo>
              <a:lnTo>
                <a:pt x="135661" y="59432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82300-9520-4F65-B207-FCCD8F9CC7C9}">
      <dsp:nvSpPr>
        <dsp:cNvPr id="0" name=""/>
        <dsp:cNvSpPr/>
      </dsp:nvSpPr>
      <dsp:spPr>
        <a:xfrm>
          <a:off x="7445975" y="1564012"/>
          <a:ext cx="135661" cy="594326"/>
        </a:xfrm>
        <a:custGeom>
          <a:avLst/>
          <a:gdLst/>
          <a:ahLst/>
          <a:cxnLst/>
          <a:rect l="0" t="0" r="0" b="0"/>
          <a:pathLst>
            <a:path>
              <a:moveTo>
                <a:pt x="135661" y="0"/>
              </a:moveTo>
              <a:lnTo>
                <a:pt x="135661" y="594326"/>
              </a:lnTo>
              <a:lnTo>
                <a:pt x="0" y="59432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A4EB2-1594-46EA-BEEF-39DBFB650F3D}">
      <dsp:nvSpPr>
        <dsp:cNvPr id="0" name=""/>
        <dsp:cNvSpPr/>
      </dsp:nvSpPr>
      <dsp:spPr>
        <a:xfrm>
          <a:off x="4572000" y="646682"/>
          <a:ext cx="3009637" cy="271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661"/>
              </a:lnTo>
              <a:lnTo>
                <a:pt x="3009637" y="135661"/>
              </a:lnTo>
              <a:lnTo>
                <a:pt x="3009637" y="27132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C70204-9C24-456F-88C4-0B5E49F15EAD}">
      <dsp:nvSpPr>
        <dsp:cNvPr id="0" name=""/>
        <dsp:cNvSpPr/>
      </dsp:nvSpPr>
      <dsp:spPr>
        <a:xfrm>
          <a:off x="4526280" y="646682"/>
          <a:ext cx="91440" cy="2713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661"/>
              </a:lnTo>
              <a:lnTo>
                <a:pt x="48775" y="135661"/>
              </a:lnTo>
              <a:lnTo>
                <a:pt x="48775" y="27132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45AA3-A12E-4D09-85C3-C1CCB7FD603A}">
      <dsp:nvSpPr>
        <dsp:cNvPr id="0" name=""/>
        <dsp:cNvSpPr/>
      </dsp:nvSpPr>
      <dsp:spPr>
        <a:xfrm>
          <a:off x="1565418" y="1564012"/>
          <a:ext cx="135661" cy="3346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6316"/>
              </a:lnTo>
              <a:lnTo>
                <a:pt x="135661" y="334631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5B5458-2276-482B-9B9C-CF76973AEBFA}">
      <dsp:nvSpPr>
        <dsp:cNvPr id="0" name=""/>
        <dsp:cNvSpPr/>
      </dsp:nvSpPr>
      <dsp:spPr>
        <a:xfrm>
          <a:off x="1429756" y="1564012"/>
          <a:ext cx="135661" cy="3346316"/>
        </a:xfrm>
        <a:custGeom>
          <a:avLst/>
          <a:gdLst/>
          <a:ahLst/>
          <a:cxnLst/>
          <a:rect l="0" t="0" r="0" b="0"/>
          <a:pathLst>
            <a:path>
              <a:moveTo>
                <a:pt x="135661" y="0"/>
              </a:moveTo>
              <a:lnTo>
                <a:pt x="135661" y="3346316"/>
              </a:lnTo>
              <a:lnTo>
                <a:pt x="0" y="334631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98F75-62E8-4F29-9C9D-5E8A0C0173F1}">
      <dsp:nvSpPr>
        <dsp:cNvPr id="0" name=""/>
        <dsp:cNvSpPr/>
      </dsp:nvSpPr>
      <dsp:spPr>
        <a:xfrm>
          <a:off x="1565418" y="1564012"/>
          <a:ext cx="135661" cy="2428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8986"/>
              </a:lnTo>
              <a:lnTo>
                <a:pt x="135661" y="242898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07732-A1CE-4B39-862A-7DC500A02AD7}">
      <dsp:nvSpPr>
        <dsp:cNvPr id="0" name=""/>
        <dsp:cNvSpPr/>
      </dsp:nvSpPr>
      <dsp:spPr>
        <a:xfrm>
          <a:off x="1429756" y="1564012"/>
          <a:ext cx="135661" cy="2428986"/>
        </a:xfrm>
        <a:custGeom>
          <a:avLst/>
          <a:gdLst/>
          <a:ahLst/>
          <a:cxnLst/>
          <a:rect l="0" t="0" r="0" b="0"/>
          <a:pathLst>
            <a:path>
              <a:moveTo>
                <a:pt x="135661" y="0"/>
              </a:moveTo>
              <a:lnTo>
                <a:pt x="135661" y="2428986"/>
              </a:lnTo>
              <a:lnTo>
                <a:pt x="0" y="242898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F1C41-39B7-4340-872A-C38541CA10F9}">
      <dsp:nvSpPr>
        <dsp:cNvPr id="0" name=""/>
        <dsp:cNvSpPr/>
      </dsp:nvSpPr>
      <dsp:spPr>
        <a:xfrm>
          <a:off x="1565418" y="1564012"/>
          <a:ext cx="135661" cy="1511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1656"/>
              </a:lnTo>
              <a:lnTo>
                <a:pt x="135661" y="15116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CDF69-8282-41BB-AF26-E9E3384C1F00}">
      <dsp:nvSpPr>
        <dsp:cNvPr id="0" name=""/>
        <dsp:cNvSpPr/>
      </dsp:nvSpPr>
      <dsp:spPr>
        <a:xfrm>
          <a:off x="1429756" y="1564012"/>
          <a:ext cx="135661" cy="1511656"/>
        </a:xfrm>
        <a:custGeom>
          <a:avLst/>
          <a:gdLst/>
          <a:ahLst/>
          <a:cxnLst/>
          <a:rect l="0" t="0" r="0" b="0"/>
          <a:pathLst>
            <a:path>
              <a:moveTo>
                <a:pt x="135661" y="0"/>
              </a:moveTo>
              <a:lnTo>
                <a:pt x="135661" y="1511656"/>
              </a:lnTo>
              <a:lnTo>
                <a:pt x="0" y="151165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3EA10-6F67-490E-A5FA-CCFA8F0676E1}">
      <dsp:nvSpPr>
        <dsp:cNvPr id="0" name=""/>
        <dsp:cNvSpPr/>
      </dsp:nvSpPr>
      <dsp:spPr>
        <a:xfrm>
          <a:off x="1565418" y="1564012"/>
          <a:ext cx="135661" cy="594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4326"/>
              </a:lnTo>
              <a:lnTo>
                <a:pt x="135661" y="59432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79CEBA-DCE3-43A5-B0D7-7214917E4B3E}">
      <dsp:nvSpPr>
        <dsp:cNvPr id="0" name=""/>
        <dsp:cNvSpPr/>
      </dsp:nvSpPr>
      <dsp:spPr>
        <a:xfrm>
          <a:off x="1429756" y="1564012"/>
          <a:ext cx="135661" cy="594326"/>
        </a:xfrm>
        <a:custGeom>
          <a:avLst/>
          <a:gdLst/>
          <a:ahLst/>
          <a:cxnLst/>
          <a:rect l="0" t="0" r="0" b="0"/>
          <a:pathLst>
            <a:path>
              <a:moveTo>
                <a:pt x="135661" y="0"/>
              </a:moveTo>
              <a:lnTo>
                <a:pt x="135661" y="594326"/>
              </a:lnTo>
              <a:lnTo>
                <a:pt x="0" y="59432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C8DFA9-5F81-4D9D-8317-89C58C9296BC}">
      <dsp:nvSpPr>
        <dsp:cNvPr id="0" name=""/>
        <dsp:cNvSpPr/>
      </dsp:nvSpPr>
      <dsp:spPr>
        <a:xfrm>
          <a:off x="1565418" y="646682"/>
          <a:ext cx="3006581" cy="271322"/>
        </a:xfrm>
        <a:custGeom>
          <a:avLst/>
          <a:gdLst/>
          <a:ahLst/>
          <a:cxnLst/>
          <a:rect l="0" t="0" r="0" b="0"/>
          <a:pathLst>
            <a:path>
              <a:moveTo>
                <a:pt x="3006581" y="0"/>
              </a:moveTo>
              <a:lnTo>
                <a:pt x="3006581" y="135661"/>
              </a:lnTo>
              <a:lnTo>
                <a:pt x="0" y="135661"/>
              </a:lnTo>
              <a:lnTo>
                <a:pt x="0" y="27132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F2AA7-8EDB-4590-BB89-8FAFEB2829CA}">
      <dsp:nvSpPr>
        <dsp:cNvPr id="0" name=""/>
        <dsp:cNvSpPr/>
      </dsp:nvSpPr>
      <dsp:spPr>
        <a:xfrm>
          <a:off x="2991395" y="675"/>
          <a:ext cx="3161209" cy="646007"/>
        </a:xfrm>
        <a:prstGeom prst="rect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Competencias en la gerencia de proyectos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2991395" y="675"/>
        <a:ext cx="3161209" cy="646007"/>
      </dsp:txXfrm>
    </dsp:sp>
    <dsp:sp modelId="{A21AA3F8-AFCB-4393-A4C9-B43F824E4ED6}">
      <dsp:nvSpPr>
        <dsp:cNvPr id="0" name=""/>
        <dsp:cNvSpPr/>
      </dsp:nvSpPr>
      <dsp:spPr>
        <a:xfrm>
          <a:off x="120184" y="918005"/>
          <a:ext cx="2890468" cy="646007"/>
        </a:xfrm>
        <a:prstGeom prst="rect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Gerencia de </a:t>
          </a:r>
          <a:r>
            <a:rPr lang="es-MX" sz="1300" i="1" kern="1200" dirty="0" smtClean="0">
              <a:solidFill>
                <a:schemeClr val="tx1"/>
              </a:solidFill>
            </a:rPr>
            <a:t>Cosas</a:t>
          </a:r>
          <a:endParaRPr lang="es-ES" sz="1300" i="1" kern="1200" dirty="0">
            <a:solidFill>
              <a:schemeClr val="tx1"/>
            </a:solidFill>
          </a:endParaRPr>
        </a:p>
      </dsp:txBody>
      <dsp:txXfrm>
        <a:off x="120184" y="918005"/>
        <a:ext cx="2890468" cy="646007"/>
      </dsp:txXfrm>
    </dsp:sp>
    <dsp:sp modelId="{FCACC36F-4688-4A24-9139-85E6CFEF49E6}">
      <dsp:nvSpPr>
        <dsp:cNvPr id="0" name=""/>
        <dsp:cNvSpPr/>
      </dsp:nvSpPr>
      <dsp:spPr>
        <a:xfrm>
          <a:off x="137742" y="183533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Alcance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137742" y="1835335"/>
        <a:ext cx="1292014" cy="646007"/>
      </dsp:txXfrm>
    </dsp:sp>
    <dsp:sp modelId="{4B0829E7-0B8D-4319-A181-D8A2872C89D6}">
      <dsp:nvSpPr>
        <dsp:cNvPr id="0" name=""/>
        <dsp:cNvSpPr/>
      </dsp:nvSpPr>
      <dsp:spPr>
        <a:xfrm>
          <a:off x="1701079" y="183533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Calidad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1701079" y="1835335"/>
        <a:ext cx="1292014" cy="646007"/>
      </dsp:txXfrm>
    </dsp:sp>
    <dsp:sp modelId="{9843305C-3F61-46CF-8BD6-3D492118D07C}">
      <dsp:nvSpPr>
        <dsp:cNvPr id="0" name=""/>
        <dsp:cNvSpPr/>
      </dsp:nvSpPr>
      <dsp:spPr>
        <a:xfrm>
          <a:off x="137742" y="275266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Costo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137742" y="2752665"/>
        <a:ext cx="1292014" cy="646007"/>
      </dsp:txXfrm>
    </dsp:sp>
    <dsp:sp modelId="{BBBE6005-5962-4C27-9748-96B6D93EF3FE}">
      <dsp:nvSpPr>
        <dsp:cNvPr id="0" name=""/>
        <dsp:cNvSpPr/>
      </dsp:nvSpPr>
      <dsp:spPr>
        <a:xfrm>
          <a:off x="1701079" y="275266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Programación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1701079" y="2752665"/>
        <a:ext cx="1292014" cy="646007"/>
      </dsp:txXfrm>
    </dsp:sp>
    <dsp:sp modelId="{CC8038E4-BE18-47F1-91FC-FABF9A1C8F63}">
      <dsp:nvSpPr>
        <dsp:cNvPr id="0" name=""/>
        <dsp:cNvSpPr/>
      </dsp:nvSpPr>
      <dsp:spPr>
        <a:xfrm>
          <a:off x="137742" y="366999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Contratos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137742" y="3669995"/>
        <a:ext cx="1292014" cy="646007"/>
      </dsp:txXfrm>
    </dsp:sp>
    <dsp:sp modelId="{2268057F-C2AA-47A7-AE1F-B2F034EF658D}">
      <dsp:nvSpPr>
        <dsp:cNvPr id="0" name=""/>
        <dsp:cNvSpPr/>
      </dsp:nvSpPr>
      <dsp:spPr>
        <a:xfrm>
          <a:off x="1701079" y="366999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Reportes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1701079" y="3669995"/>
        <a:ext cx="1292014" cy="646007"/>
      </dsp:txXfrm>
    </dsp:sp>
    <dsp:sp modelId="{E53E2137-EB33-405A-9A62-39F670DD3B96}">
      <dsp:nvSpPr>
        <dsp:cNvPr id="0" name=""/>
        <dsp:cNvSpPr/>
      </dsp:nvSpPr>
      <dsp:spPr>
        <a:xfrm>
          <a:off x="137742" y="458732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Integración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137742" y="4587325"/>
        <a:ext cx="1292014" cy="646007"/>
      </dsp:txXfrm>
    </dsp:sp>
    <dsp:sp modelId="{8969DDE7-247F-4191-98E0-4B9EA6E7EC22}">
      <dsp:nvSpPr>
        <dsp:cNvPr id="0" name=""/>
        <dsp:cNvSpPr/>
      </dsp:nvSpPr>
      <dsp:spPr>
        <a:xfrm>
          <a:off x="1701079" y="458732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Riesgos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1701079" y="4587325"/>
        <a:ext cx="1292014" cy="646007"/>
      </dsp:txXfrm>
    </dsp:sp>
    <dsp:sp modelId="{134EA2BD-8D57-4044-81DC-E39BD9D2C462}">
      <dsp:nvSpPr>
        <dsp:cNvPr id="0" name=""/>
        <dsp:cNvSpPr/>
      </dsp:nvSpPr>
      <dsp:spPr>
        <a:xfrm>
          <a:off x="3281975" y="918005"/>
          <a:ext cx="2586160" cy="646007"/>
        </a:xfrm>
        <a:prstGeom prst="rect">
          <a:avLst/>
        </a:prstGeom>
        <a:solidFill>
          <a:schemeClr val="accent5">
            <a:lumMod val="9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Gerencia de Contenidos Técnicos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3281975" y="918005"/>
        <a:ext cx="2586160" cy="646007"/>
      </dsp:txXfrm>
    </dsp:sp>
    <dsp:sp modelId="{E3D72D94-2505-49D5-AD5A-0D232108B3F7}">
      <dsp:nvSpPr>
        <dsp:cNvPr id="0" name=""/>
        <dsp:cNvSpPr/>
      </dsp:nvSpPr>
      <dsp:spPr>
        <a:xfrm>
          <a:off x="6139458" y="918005"/>
          <a:ext cx="2884357" cy="646007"/>
        </a:xfrm>
        <a:prstGeom prst="rect">
          <a:avLst/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Gerencia de </a:t>
          </a:r>
          <a:r>
            <a:rPr lang="es-MX" sz="1300" i="1" kern="1200" dirty="0" smtClean="0">
              <a:solidFill>
                <a:schemeClr val="tx1"/>
              </a:solidFill>
            </a:rPr>
            <a:t>Personas</a:t>
          </a:r>
          <a:endParaRPr lang="es-ES" sz="1300" i="1" kern="1200" dirty="0">
            <a:solidFill>
              <a:schemeClr val="tx1"/>
            </a:solidFill>
          </a:endParaRPr>
        </a:p>
      </dsp:txBody>
      <dsp:txXfrm>
        <a:off x="6139458" y="918005"/>
        <a:ext cx="2884357" cy="646007"/>
      </dsp:txXfrm>
    </dsp:sp>
    <dsp:sp modelId="{C5B3E9B0-9BB8-455F-BC63-7751E7FA2DBB}">
      <dsp:nvSpPr>
        <dsp:cNvPr id="0" name=""/>
        <dsp:cNvSpPr/>
      </dsp:nvSpPr>
      <dsp:spPr>
        <a:xfrm>
          <a:off x="6153961" y="183533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Equipo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6153961" y="1835335"/>
        <a:ext cx="1292014" cy="646007"/>
      </dsp:txXfrm>
    </dsp:sp>
    <dsp:sp modelId="{05FF5A2A-F350-451F-B06D-B05E311D18DD}">
      <dsp:nvSpPr>
        <dsp:cNvPr id="0" name=""/>
        <dsp:cNvSpPr/>
      </dsp:nvSpPr>
      <dsp:spPr>
        <a:xfrm>
          <a:off x="7717298" y="183533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Cliente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7717298" y="1835335"/>
        <a:ext cx="1292014" cy="646007"/>
      </dsp:txXfrm>
    </dsp:sp>
    <dsp:sp modelId="{97817792-CDA4-4E9D-B805-19EDD470EF50}">
      <dsp:nvSpPr>
        <dsp:cNvPr id="0" name=""/>
        <dsp:cNvSpPr/>
      </dsp:nvSpPr>
      <dsp:spPr>
        <a:xfrm>
          <a:off x="6153961" y="275266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Vendedor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6153961" y="2752665"/>
        <a:ext cx="1292014" cy="646007"/>
      </dsp:txXfrm>
    </dsp:sp>
    <dsp:sp modelId="{9780AC54-861E-402F-BDF7-2683975F73B4}">
      <dsp:nvSpPr>
        <dsp:cNvPr id="0" name=""/>
        <dsp:cNvSpPr/>
      </dsp:nvSpPr>
      <dsp:spPr>
        <a:xfrm>
          <a:off x="7717298" y="2752665"/>
          <a:ext cx="1292014" cy="6460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tx1"/>
              </a:solidFill>
            </a:rPr>
            <a:t>Comunicaciones</a:t>
          </a:r>
          <a:endParaRPr lang="es-MX" sz="1300" kern="1200" dirty="0">
            <a:solidFill>
              <a:schemeClr val="tx1"/>
            </a:solidFill>
          </a:endParaRPr>
        </a:p>
      </dsp:txBody>
      <dsp:txXfrm>
        <a:off x="7717298" y="2752665"/>
        <a:ext cx="1292014" cy="646007"/>
      </dsp:txXfrm>
    </dsp:sp>
  </dsp:spTree>
</dsp:drawing>
</file>

<file path=ppt/diagrams/drawing2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2DF9C1E-DA07-49E6-BAF7-78366A68E8F5}">
      <dsp:nvSpPr>
        <dsp:cNvPr id="0" name=""/>
        <dsp:cNvSpPr/>
      </dsp:nvSpPr>
      <dsp:spPr>
        <a:xfrm>
          <a:off x="2067" y="1484"/>
          <a:ext cx="8711299" cy="12395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4600" kern="1200" dirty="0" smtClean="0">
              <a:solidFill>
                <a:schemeClr val="tx1"/>
              </a:solidFill>
            </a:rPr>
            <a:t>Ven a la empresa como un todo</a:t>
          </a:r>
          <a:endParaRPr lang="es-ES" sz="4600" kern="1200" dirty="0">
            <a:solidFill>
              <a:schemeClr val="tx1"/>
            </a:solidFill>
          </a:endParaRPr>
        </a:p>
      </dsp:txBody>
      <dsp:txXfrm>
        <a:off x="2067" y="1484"/>
        <a:ext cx="8711299" cy="1239578"/>
      </dsp:txXfrm>
    </dsp:sp>
    <dsp:sp modelId="{DDBAA72B-5A74-4031-B3FB-63729C62E146}">
      <dsp:nvSpPr>
        <dsp:cNvPr id="0" name=""/>
        <dsp:cNvSpPr/>
      </dsp:nvSpPr>
      <dsp:spPr>
        <a:xfrm>
          <a:off x="10570" y="1355095"/>
          <a:ext cx="1675550" cy="12395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Tratan con la estructura y el ambiente de los proyectos.</a:t>
          </a:r>
          <a:endParaRPr lang="es-ES" sz="1800" kern="1200" dirty="0"/>
        </a:p>
      </dsp:txBody>
      <dsp:txXfrm>
        <a:off x="10570" y="1355095"/>
        <a:ext cx="1675550" cy="1239578"/>
      </dsp:txXfrm>
    </dsp:sp>
    <dsp:sp modelId="{1BB3057B-A365-4FAC-8BCC-2D5A8653D165}">
      <dsp:nvSpPr>
        <dsp:cNvPr id="0" name=""/>
        <dsp:cNvSpPr/>
      </dsp:nvSpPr>
      <dsp:spPr>
        <a:xfrm>
          <a:off x="1826730" y="1355095"/>
          <a:ext cx="6878134" cy="12395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Medidas</a:t>
          </a:r>
          <a:endParaRPr lang="es-ES" sz="1800" kern="1200" dirty="0"/>
        </a:p>
      </dsp:txBody>
      <dsp:txXfrm>
        <a:off x="1826730" y="1355095"/>
        <a:ext cx="6878134" cy="1239578"/>
      </dsp:txXfrm>
    </dsp:sp>
    <dsp:sp modelId="{DE5B65C7-345E-4C50-BBFA-9EABC4371637}">
      <dsp:nvSpPr>
        <dsp:cNvPr id="0" name=""/>
        <dsp:cNvSpPr/>
      </dsp:nvSpPr>
      <dsp:spPr>
        <a:xfrm>
          <a:off x="1840144" y="2708706"/>
          <a:ext cx="1669014" cy="1239578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Madurez de la compañía en términos de la gerencia de proyectos</a:t>
          </a:r>
          <a:endParaRPr lang="es-ES" sz="1500" kern="1200" dirty="0"/>
        </a:p>
      </dsp:txBody>
      <dsp:txXfrm>
        <a:off x="1840144" y="2708706"/>
        <a:ext cx="1669014" cy="1239578"/>
      </dsp:txXfrm>
    </dsp:sp>
    <dsp:sp modelId="{BF67B90C-15FB-42B1-A9BA-F0D8014D9C01}">
      <dsp:nvSpPr>
        <dsp:cNvPr id="0" name=""/>
        <dsp:cNvSpPr/>
      </dsp:nvSpPr>
      <dsp:spPr>
        <a:xfrm>
          <a:off x="3579257" y="2708706"/>
          <a:ext cx="3373078" cy="1239578"/>
        </a:xfrm>
        <a:prstGeom prst="roundRect">
          <a:avLst>
            <a:gd name="adj" fmla="val 10000"/>
          </a:avLst>
        </a:prstGeom>
        <a:solidFill>
          <a:schemeClr val="accent5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>
              <a:solidFill>
                <a:schemeClr val="tx1"/>
              </a:solidFill>
            </a:rPr>
            <a:t>Disposición de la organización hacia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3579257" y="2708706"/>
        <a:ext cx="3373078" cy="1239578"/>
      </dsp:txXfrm>
    </dsp:sp>
    <dsp:sp modelId="{588F550E-3B58-4D8D-9355-202A6DDFC480}">
      <dsp:nvSpPr>
        <dsp:cNvPr id="0" name=""/>
        <dsp:cNvSpPr/>
      </dsp:nvSpPr>
      <dsp:spPr>
        <a:xfrm>
          <a:off x="3579257" y="4062316"/>
          <a:ext cx="1669014" cy="12395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Personas que trabajan en proyectos</a:t>
          </a:r>
          <a:endParaRPr lang="es-ES" sz="1500" kern="1200" dirty="0"/>
        </a:p>
      </dsp:txBody>
      <dsp:txXfrm>
        <a:off x="3579257" y="4062316"/>
        <a:ext cx="1669014" cy="1239578"/>
      </dsp:txXfrm>
    </dsp:sp>
    <dsp:sp modelId="{746A72E0-76A4-4C99-8E80-E209901E4183}">
      <dsp:nvSpPr>
        <dsp:cNvPr id="0" name=""/>
        <dsp:cNvSpPr/>
      </dsp:nvSpPr>
      <dsp:spPr>
        <a:xfrm>
          <a:off x="5283321" y="4062316"/>
          <a:ext cx="1669014" cy="12395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i="1" kern="1200" dirty="0" smtClean="0"/>
            <a:t>Cosas</a:t>
          </a:r>
          <a:r>
            <a:rPr lang="es-MX" sz="1500" kern="1200" dirty="0" smtClean="0"/>
            <a:t> relacionadas con los proyectos</a:t>
          </a:r>
          <a:endParaRPr lang="es-ES" sz="1500" kern="1200" dirty="0"/>
        </a:p>
      </dsp:txBody>
      <dsp:txXfrm>
        <a:off x="5283321" y="4062316"/>
        <a:ext cx="1669014" cy="1239578"/>
      </dsp:txXfrm>
    </dsp:sp>
    <dsp:sp modelId="{CC581993-7F12-4B46-9A2C-40FE2FC1100A}">
      <dsp:nvSpPr>
        <dsp:cNvPr id="0" name=""/>
        <dsp:cNvSpPr/>
      </dsp:nvSpPr>
      <dsp:spPr>
        <a:xfrm>
          <a:off x="7022435" y="2708706"/>
          <a:ext cx="1669014" cy="2595255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Rendimiento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Estabilidad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Cumplimiento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Capacidad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500" kern="1200" dirty="0" smtClean="0"/>
            <a:t>Mejora</a:t>
          </a:r>
        </a:p>
      </dsp:txBody>
      <dsp:txXfrm>
        <a:off x="7022435" y="2708706"/>
        <a:ext cx="1669014" cy="2595255"/>
      </dsp:txXfrm>
    </dsp:sp>
  </dsp:spTree>
</dsp:drawing>
</file>

<file path=ppt/diagrams/drawing2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1B4B82F-3ADB-4D22-AA67-FB1EE8270199}">
      <dsp:nvSpPr>
        <dsp:cNvPr id="0" name=""/>
        <dsp:cNvSpPr/>
      </dsp:nvSpPr>
      <dsp:spPr>
        <a:xfrm rot="10800000">
          <a:off x="1456282" y="304"/>
          <a:ext cx="5472684" cy="31129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Cuál es el propósito de la métrica?</a:t>
          </a:r>
          <a:endParaRPr lang="es-ES" sz="1400" kern="1200" dirty="0"/>
        </a:p>
      </dsp:txBody>
      <dsp:txXfrm rot="10800000">
        <a:off x="1456282" y="304"/>
        <a:ext cx="5472684" cy="311297"/>
      </dsp:txXfrm>
    </dsp:sp>
    <dsp:sp modelId="{B307A7EF-A323-4801-B07F-EF3AA29CB314}">
      <dsp:nvSpPr>
        <dsp:cNvPr id="0" name=""/>
        <dsp:cNvSpPr/>
      </dsp:nvSpPr>
      <dsp:spPr>
        <a:xfrm>
          <a:off x="1300633" y="304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30A566-290F-4503-A862-637F099BF6C8}">
      <dsp:nvSpPr>
        <dsp:cNvPr id="0" name=""/>
        <dsp:cNvSpPr/>
      </dsp:nvSpPr>
      <dsp:spPr>
        <a:xfrm rot="10800000">
          <a:off x="1456282" y="404526"/>
          <a:ext cx="5472684" cy="31129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Qué es lo que mejor describe la métrica?</a:t>
          </a:r>
          <a:endParaRPr lang="es-ES" sz="1400" kern="1200" dirty="0"/>
        </a:p>
      </dsp:txBody>
      <dsp:txXfrm rot="10800000">
        <a:off x="1456282" y="404526"/>
        <a:ext cx="5472684" cy="311297"/>
      </dsp:txXfrm>
    </dsp:sp>
    <dsp:sp modelId="{78B048B4-0A89-49BD-AC33-C46F182FA288}">
      <dsp:nvSpPr>
        <dsp:cNvPr id="0" name=""/>
        <dsp:cNvSpPr/>
      </dsp:nvSpPr>
      <dsp:spPr>
        <a:xfrm>
          <a:off x="1300633" y="404526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5917C2-5CBF-469F-94BF-AB7A456AFBD0}">
      <dsp:nvSpPr>
        <dsp:cNvPr id="0" name=""/>
        <dsp:cNvSpPr/>
      </dsp:nvSpPr>
      <dsp:spPr>
        <a:xfrm rot="10800000">
          <a:off x="1456282" y="808748"/>
          <a:ext cx="5472684" cy="31129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Donde debe utilizarse la métrica?</a:t>
          </a:r>
          <a:endParaRPr lang="es-ES" sz="1400" kern="1200" dirty="0"/>
        </a:p>
      </dsp:txBody>
      <dsp:txXfrm rot="10800000">
        <a:off x="1456282" y="808748"/>
        <a:ext cx="5472684" cy="311297"/>
      </dsp:txXfrm>
    </dsp:sp>
    <dsp:sp modelId="{D7F2B512-D59A-403E-85A5-0CEB5B8B66CC}">
      <dsp:nvSpPr>
        <dsp:cNvPr id="0" name=""/>
        <dsp:cNvSpPr/>
      </dsp:nvSpPr>
      <dsp:spPr>
        <a:xfrm>
          <a:off x="1300633" y="808748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9BF87F-DEDE-48F8-96A1-0D3C4CD631EE}">
      <dsp:nvSpPr>
        <dsp:cNvPr id="0" name=""/>
        <dsp:cNvSpPr/>
      </dsp:nvSpPr>
      <dsp:spPr>
        <a:xfrm rot="10800000">
          <a:off x="1456282" y="1212970"/>
          <a:ext cx="5472684" cy="311297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Donde no debe utilizarse la métrica?</a:t>
          </a:r>
          <a:endParaRPr lang="es-ES" sz="1400" kern="1200" dirty="0"/>
        </a:p>
      </dsp:txBody>
      <dsp:txXfrm rot="10800000">
        <a:off x="1456282" y="1212970"/>
        <a:ext cx="5472684" cy="311297"/>
      </dsp:txXfrm>
    </dsp:sp>
    <dsp:sp modelId="{097D37F2-2875-4704-9386-98E6EAD689F5}">
      <dsp:nvSpPr>
        <dsp:cNvPr id="0" name=""/>
        <dsp:cNvSpPr/>
      </dsp:nvSpPr>
      <dsp:spPr>
        <a:xfrm>
          <a:off x="1300633" y="1212970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D242EE-D568-4C9D-A314-28491A2ABC63}">
      <dsp:nvSpPr>
        <dsp:cNvPr id="0" name=""/>
        <dsp:cNvSpPr/>
      </dsp:nvSpPr>
      <dsp:spPr>
        <a:xfrm rot="10800000">
          <a:off x="1456282" y="1617192"/>
          <a:ext cx="5472684" cy="311297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Quién recolectará los datos?</a:t>
          </a:r>
          <a:endParaRPr lang="es-ES" sz="1400" kern="1200" dirty="0"/>
        </a:p>
      </dsp:txBody>
      <dsp:txXfrm rot="10800000">
        <a:off x="1456282" y="1617192"/>
        <a:ext cx="5472684" cy="311297"/>
      </dsp:txXfrm>
    </dsp:sp>
    <dsp:sp modelId="{0D38F1C4-BA6C-49EF-8508-32815297892F}">
      <dsp:nvSpPr>
        <dsp:cNvPr id="0" name=""/>
        <dsp:cNvSpPr/>
      </dsp:nvSpPr>
      <dsp:spPr>
        <a:xfrm>
          <a:off x="1300633" y="1617192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522653-1972-4192-BC77-3374E358A5AC}">
      <dsp:nvSpPr>
        <dsp:cNvPr id="0" name=""/>
        <dsp:cNvSpPr/>
      </dsp:nvSpPr>
      <dsp:spPr>
        <a:xfrm rot="10800000">
          <a:off x="1456282" y="2021414"/>
          <a:ext cx="5472684" cy="31129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Quién verificará los datos?</a:t>
          </a:r>
          <a:endParaRPr lang="es-ES" sz="1400" kern="1200" dirty="0"/>
        </a:p>
      </dsp:txBody>
      <dsp:txXfrm rot="10800000">
        <a:off x="1456282" y="2021414"/>
        <a:ext cx="5472684" cy="311297"/>
      </dsp:txXfrm>
    </dsp:sp>
    <dsp:sp modelId="{FA3CDAE9-5539-4C46-B115-D9D12B78CA0C}">
      <dsp:nvSpPr>
        <dsp:cNvPr id="0" name=""/>
        <dsp:cNvSpPr/>
      </dsp:nvSpPr>
      <dsp:spPr>
        <a:xfrm>
          <a:off x="1300633" y="2021414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217503-3DEF-4D7B-A365-D1680D9BB941}">
      <dsp:nvSpPr>
        <dsp:cNvPr id="0" name=""/>
        <dsp:cNvSpPr/>
      </dsp:nvSpPr>
      <dsp:spPr>
        <a:xfrm rot="10800000">
          <a:off x="1456282" y="2425635"/>
          <a:ext cx="5472684" cy="31129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Cómo deben ser recolectados los datos?</a:t>
          </a:r>
          <a:endParaRPr lang="es-ES" sz="1400" kern="1200" dirty="0"/>
        </a:p>
      </dsp:txBody>
      <dsp:txXfrm rot="10800000">
        <a:off x="1456282" y="2425635"/>
        <a:ext cx="5472684" cy="311297"/>
      </dsp:txXfrm>
    </dsp:sp>
    <dsp:sp modelId="{F23A5E5B-41C9-41E5-87A2-797CAF3F87A4}">
      <dsp:nvSpPr>
        <dsp:cNvPr id="0" name=""/>
        <dsp:cNvSpPr/>
      </dsp:nvSpPr>
      <dsp:spPr>
        <a:xfrm>
          <a:off x="1300633" y="2425635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22EF044-DE8D-46B1-BDED-544297E90EDC}">
      <dsp:nvSpPr>
        <dsp:cNvPr id="0" name=""/>
        <dsp:cNvSpPr/>
      </dsp:nvSpPr>
      <dsp:spPr>
        <a:xfrm rot="10800000">
          <a:off x="1456282" y="2829857"/>
          <a:ext cx="5472684" cy="31129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Con qué frecuencia se recogen los datos?</a:t>
          </a:r>
          <a:endParaRPr lang="es-ES" sz="1400" kern="1200" dirty="0"/>
        </a:p>
      </dsp:txBody>
      <dsp:txXfrm rot="10800000">
        <a:off x="1456282" y="2829857"/>
        <a:ext cx="5472684" cy="311297"/>
      </dsp:txXfrm>
    </dsp:sp>
    <dsp:sp modelId="{FCC3F014-5BC0-4B30-AF32-D4C9C8B384F0}">
      <dsp:nvSpPr>
        <dsp:cNvPr id="0" name=""/>
        <dsp:cNvSpPr/>
      </dsp:nvSpPr>
      <dsp:spPr>
        <a:xfrm>
          <a:off x="1300633" y="2829857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795332-A305-4162-B989-F79BBA171006}">
      <dsp:nvSpPr>
        <dsp:cNvPr id="0" name=""/>
        <dsp:cNvSpPr/>
      </dsp:nvSpPr>
      <dsp:spPr>
        <a:xfrm rot="10800000">
          <a:off x="1456282" y="3234079"/>
          <a:ext cx="5472684" cy="311297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Cómo se deben analizar los datos?</a:t>
          </a:r>
          <a:endParaRPr lang="es-ES" sz="1400" kern="1200" dirty="0"/>
        </a:p>
      </dsp:txBody>
      <dsp:txXfrm rot="10800000">
        <a:off x="1456282" y="3234079"/>
        <a:ext cx="5472684" cy="311297"/>
      </dsp:txXfrm>
    </dsp:sp>
    <dsp:sp modelId="{1CBE2037-43E9-4339-AEA8-1531713C185E}">
      <dsp:nvSpPr>
        <dsp:cNvPr id="0" name=""/>
        <dsp:cNvSpPr/>
      </dsp:nvSpPr>
      <dsp:spPr>
        <a:xfrm>
          <a:off x="1300633" y="3234079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9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5C860CD-FA4F-40DA-90CF-FA6AAE24D30E}">
      <dsp:nvSpPr>
        <dsp:cNvPr id="0" name=""/>
        <dsp:cNvSpPr/>
      </dsp:nvSpPr>
      <dsp:spPr>
        <a:xfrm rot="10800000">
          <a:off x="1456282" y="3638301"/>
          <a:ext cx="5472684" cy="311297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Quién debe analizar los datos?</a:t>
          </a:r>
          <a:endParaRPr lang="es-ES" sz="1400" kern="1200" dirty="0"/>
        </a:p>
      </dsp:txBody>
      <dsp:txXfrm rot="10800000">
        <a:off x="1456282" y="3638301"/>
        <a:ext cx="5472684" cy="311297"/>
      </dsp:txXfrm>
    </dsp:sp>
    <dsp:sp modelId="{0A971EE1-C1F8-45F8-88EE-23A98671F200}">
      <dsp:nvSpPr>
        <dsp:cNvPr id="0" name=""/>
        <dsp:cNvSpPr/>
      </dsp:nvSpPr>
      <dsp:spPr>
        <a:xfrm>
          <a:off x="1300633" y="3638301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10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98D33F-41D2-4BE5-B0D6-35681A274644}">
      <dsp:nvSpPr>
        <dsp:cNvPr id="0" name=""/>
        <dsp:cNvSpPr/>
      </dsp:nvSpPr>
      <dsp:spPr>
        <a:xfrm rot="10800000">
          <a:off x="1456282" y="4042523"/>
          <a:ext cx="5472684" cy="311297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Qué se considera un valor normal?</a:t>
          </a:r>
          <a:endParaRPr lang="es-ES" sz="1400" kern="1200" dirty="0"/>
        </a:p>
      </dsp:txBody>
      <dsp:txXfrm rot="10800000">
        <a:off x="1456282" y="4042523"/>
        <a:ext cx="5472684" cy="311297"/>
      </dsp:txXfrm>
    </dsp:sp>
    <dsp:sp modelId="{3BA1B071-EEA1-424C-B7EE-233E8874B137}">
      <dsp:nvSpPr>
        <dsp:cNvPr id="0" name=""/>
        <dsp:cNvSpPr/>
      </dsp:nvSpPr>
      <dsp:spPr>
        <a:xfrm>
          <a:off x="1300633" y="4042523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1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891ECB-9022-405C-A40D-0BBC431BCC92}">
      <dsp:nvSpPr>
        <dsp:cNvPr id="0" name=""/>
        <dsp:cNvSpPr/>
      </dsp:nvSpPr>
      <dsp:spPr>
        <a:xfrm rot="10800000">
          <a:off x="1456282" y="4446745"/>
          <a:ext cx="5472684" cy="31129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Cuál es el valor más bajo del umbral aceptable?</a:t>
          </a:r>
          <a:endParaRPr lang="es-ES" sz="1400" kern="1200" dirty="0"/>
        </a:p>
      </dsp:txBody>
      <dsp:txXfrm rot="10800000">
        <a:off x="1456282" y="4446745"/>
        <a:ext cx="5472684" cy="311297"/>
      </dsp:txXfrm>
    </dsp:sp>
    <dsp:sp modelId="{B9FD9B2E-835E-426A-8C2A-B671D49E5BC2}">
      <dsp:nvSpPr>
        <dsp:cNvPr id="0" name=""/>
        <dsp:cNvSpPr/>
      </dsp:nvSpPr>
      <dsp:spPr>
        <a:xfrm>
          <a:off x="1300633" y="4446745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1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B6361D-CE04-4D36-AFB4-9AE171FA8A8C}">
      <dsp:nvSpPr>
        <dsp:cNvPr id="0" name=""/>
        <dsp:cNvSpPr/>
      </dsp:nvSpPr>
      <dsp:spPr>
        <a:xfrm rot="10800000">
          <a:off x="1456282" y="4850966"/>
          <a:ext cx="5472684" cy="311297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27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/>
            <a:t>Cuál es el valor más alto del umbral aceptable?</a:t>
          </a:r>
          <a:endParaRPr lang="es-ES" sz="1400" kern="1200" dirty="0"/>
        </a:p>
      </dsp:txBody>
      <dsp:txXfrm rot="10800000">
        <a:off x="1456282" y="4850966"/>
        <a:ext cx="5472684" cy="311297"/>
      </dsp:txXfrm>
    </dsp:sp>
    <dsp:sp modelId="{528EB898-C8ED-4241-8CFA-9DECFF8FA37B}">
      <dsp:nvSpPr>
        <dsp:cNvPr id="0" name=""/>
        <dsp:cNvSpPr/>
      </dsp:nvSpPr>
      <dsp:spPr>
        <a:xfrm>
          <a:off x="1300633" y="4850966"/>
          <a:ext cx="311297" cy="311297"/>
        </a:xfrm>
        <a:prstGeom prst="ellipse">
          <a:avLst/>
        </a:prstGeom>
        <a:blipFill rotWithShape="0">
          <a:blip xmlns:r="http://schemas.openxmlformats.org/officeDocument/2006/relationships" r:embed="rId1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767B1D4-1759-455D-9AF9-01752676DF3F}">
      <dsp:nvSpPr>
        <dsp:cNvPr id="0" name=""/>
        <dsp:cNvSpPr/>
      </dsp:nvSpPr>
      <dsp:spPr>
        <a:xfrm>
          <a:off x="0" y="0"/>
          <a:ext cx="6336792" cy="98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>
              <a:solidFill>
                <a:schemeClr val="bg1"/>
              </a:solidFill>
            </a:rPr>
            <a:t>Describir los beneficios de recolectar cada métrica para la organización</a:t>
          </a:r>
          <a:endParaRPr lang="es-ES" sz="1700" kern="1200" dirty="0">
            <a:solidFill>
              <a:schemeClr val="bg1"/>
            </a:solidFill>
          </a:endParaRPr>
        </a:p>
      </dsp:txBody>
      <dsp:txXfrm>
        <a:off x="0" y="0"/>
        <a:ext cx="5221248" cy="980697"/>
      </dsp:txXfrm>
    </dsp:sp>
    <dsp:sp modelId="{214094DB-6408-4AE2-9D96-476530768437}">
      <dsp:nvSpPr>
        <dsp:cNvPr id="0" name=""/>
        <dsp:cNvSpPr/>
      </dsp:nvSpPr>
      <dsp:spPr>
        <a:xfrm>
          <a:off x="473202" y="1116905"/>
          <a:ext cx="6336792" cy="98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>
              <a:solidFill>
                <a:schemeClr val="tx1"/>
              </a:solidFill>
            </a:rPr>
            <a:t>Determinar si hay alguna consideración especial relevante a la métrica</a:t>
          </a:r>
          <a:endParaRPr lang="es-ES" sz="1700" kern="1200" dirty="0">
            <a:solidFill>
              <a:schemeClr val="tx1"/>
            </a:solidFill>
          </a:endParaRPr>
        </a:p>
      </dsp:txBody>
      <dsp:txXfrm>
        <a:off x="473202" y="1116905"/>
        <a:ext cx="5226136" cy="980697"/>
      </dsp:txXfrm>
    </dsp:sp>
    <dsp:sp modelId="{F25C03CD-83B9-4E96-AE8C-BA60E7DCD714}">
      <dsp:nvSpPr>
        <dsp:cNvPr id="0" name=""/>
        <dsp:cNvSpPr/>
      </dsp:nvSpPr>
      <dsp:spPr>
        <a:xfrm>
          <a:off x="946404" y="2233811"/>
          <a:ext cx="6336792" cy="98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>
              <a:solidFill>
                <a:schemeClr val="bg1"/>
              </a:solidFill>
            </a:rPr>
            <a:t>Determinar si se requiere recolectar la métrica en todos los proyectos o si el proyecto tiene flexibilidad en recolectar y reportar los datos requeridos</a:t>
          </a:r>
          <a:endParaRPr lang="es-ES" sz="1700" kern="1200" dirty="0">
            <a:solidFill>
              <a:schemeClr val="bg1"/>
            </a:solidFill>
          </a:endParaRPr>
        </a:p>
      </dsp:txBody>
      <dsp:txXfrm>
        <a:off x="946404" y="2233811"/>
        <a:ext cx="5226136" cy="980697"/>
      </dsp:txXfrm>
    </dsp:sp>
    <dsp:sp modelId="{39580932-04E0-46C3-8E9F-53D88499DA10}">
      <dsp:nvSpPr>
        <dsp:cNvPr id="0" name=""/>
        <dsp:cNvSpPr/>
      </dsp:nvSpPr>
      <dsp:spPr>
        <a:xfrm>
          <a:off x="1419605" y="3350717"/>
          <a:ext cx="6336792" cy="98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>
              <a:solidFill>
                <a:schemeClr val="tx1"/>
              </a:solidFill>
            </a:rPr>
            <a:t>Determinar si los responsables de recolectar los datos requieren algún entrenamiento especial</a:t>
          </a:r>
          <a:endParaRPr lang="es-ES" sz="1700" kern="1200" dirty="0">
            <a:solidFill>
              <a:schemeClr val="tx1"/>
            </a:solidFill>
          </a:endParaRPr>
        </a:p>
      </dsp:txBody>
      <dsp:txXfrm>
        <a:off x="1419605" y="3350717"/>
        <a:ext cx="5226136" cy="980697"/>
      </dsp:txXfrm>
    </dsp:sp>
    <dsp:sp modelId="{3F36DCF7-E4BD-4091-9D44-3E3300F90973}">
      <dsp:nvSpPr>
        <dsp:cNvPr id="0" name=""/>
        <dsp:cNvSpPr/>
      </dsp:nvSpPr>
      <dsp:spPr>
        <a:xfrm>
          <a:off x="1892808" y="4467623"/>
          <a:ext cx="6336792" cy="9806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>
              <a:solidFill>
                <a:schemeClr val="bg1"/>
              </a:solidFill>
            </a:rPr>
            <a:t>Determinar cómo se integran las métricas con otras métricas del sistema</a:t>
          </a:r>
          <a:endParaRPr lang="es-ES" sz="1700" kern="1200" dirty="0">
            <a:solidFill>
              <a:schemeClr val="bg1"/>
            </a:solidFill>
          </a:endParaRPr>
        </a:p>
      </dsp:txBody>
      <dsp:txXfrm>
        <a:off x="1892808" y="4467623"/>
        <a:ext cx="5226136" cy="980697"/>
      </dsp:txXfrm>
    </dsp:sp>
    <dsp:sp modelId="{0976474C-FBA6-4FA7-B384-919CE5EC4C32}">
      <dsp:nvSpPr>
        <dsp:cNvPr id="0" name=""/>
        <dsp:cNvSpPr/>
      </dsp:nvSpPr>
      <dsp:spPr>
        <a:xfrm>
          <a:off x="5699338" y="716454"/>
          <a:ext cx="637453" cy="6374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000" kern="1200"/>
        </a:p>
      </dsp:txBody>
      <dsp:txXfrm>
        <a:off x="5699338" y="716454"/>
        <a:ext cx="637453" cy="637453"/>
      </dsp:txXfrm>
    </dsp:sp>
    <dsp:sp modelId="{BF349926-CA4B-445E-AA42-4EE267E332F1}">
      <dsp:nvSpPr>
        <dsp:cNvPr id="0" name=""/>
        <dsp:cNvSpPr/>
      </dsp:nvSpPr>
      <dsp:spPr>
        <a:xfrm>
          <a:off x="6172540" y="1833360"/>
          <a:ext cx="637453" cy="63745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000" kern="1200"/>
        </a:p>
      </dsp:txBody>
      <dsp:txXfrm>
        <a:off x="6172540" y="1833360"/>
        <a:ext cx="637453" cy="637453"/>
      </dsp:txXfrm>
    </dsp:sp>
    <dsp:sp modelId="{A14ED26F-75E0-4A9A-9D03-7F44917FF604}">
      <dsp:nvSpPr>
        <dsp:cNvPr id="0" name=""/>
        <dsp:cNvSpPr/>
      </dsp:nvSpPr>
      <dsp:spPr>
        <a:xfrm>
          <a:off x="6645742" y="2933920"/>
          <a:ext cx="637453" cy="63745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000" kern="1200"/>
        </a:p>
      </dsp:txBody>
      <dsp:txXfrm>
        <a:off x="6645742" y="2933920"/>
        <a:ext cx="637453" cy="637453"/>
      </dsp:txXfrm>
    </dsp:sp>
    <dsp:sp modelId="{22827CF7-7257-45A0-8B7E-540FBA3AD4E6}">
      <dsp:nvSpPr>
        <dsp:cNvPr id="0" name=""/>
        <dsp:cNvSpPr/>
      </dsp:nvSpPr>
      <dsp:spPr>
        <a:xfrm>
          <a:off x="7118944" y="4061723"/>
          <a:ext cx="637453" cy="63745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3000" kern="1200"/>
        </a:p>
      </dsp:txBody>
      <dsp:txXfrm>
        <a:off x="7118944" y="4061723"/>
        <a:ext cx="637453" cy="637453"/>
      </dsp:txXfrm>
    </dsp:sp>
  </dsp:spTree>
</dsp:drawing>
</file>

<file path=ppt/diagrams/drawing2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B7BC02D-5FDB-4F8D-B5C2-2F3022D420BA}">
      <dsp:nvSpPr>
        <dsp:cNvPr id="0" name=""/>
        <dsp:cNvSpPr/>
      </dsp:nvSpPr>
      <dsp:spPr>
        <a:xfrm>
          <a:off x="0" y="0"/>
          <a:ext cx="8229600" cy="203668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DA5BE-CE2D-4413-AB56-DCF5A723761D}">
      <dsp:nvSpPr>
        <dsp:cNvPr id="0" name=""/>
        <dsp:cNvSpPr/>
      </dsp:nvSpPr>
      <dsp:spPr>
        <a:xfrm>
          <a:off x="246887" y="271557"/>
          <a:ext cx="2417445" cy="149356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3FF8E-3FB4-42CE-A844-00F7E96A4B35}">
      <dsp:nvSpPr>
        <dsp:cNvPr id="0" name=""/>
        <dsp:cNvSpPr/>
      </dsp:nvSpPr>
      <dsp:spPr>
        <a:xfrm rot="10800000">
          <a:off x="246887" y="2036682"/>
          <a:ext cx="2417445" cy="248927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En todas las fases, etapas y actividades del proyecto hay múltiples medidas e indicadores.</a:t>
          </a:r>
          <a:endParaRPr lang="es-ES" sz="2000" kern="1200" dirty="0">
            <a:solidFill>
              <a:schemeClr val="tx1"/>
            </a:solidFill>
          </a:endParaRPr>
        </a:p>
      </dsp:txBody>
      <dsp:txXfrm rot="10800000">
        <a:off x="246887" y="2036682"/>
        <a:ext cx="2417445" cy="2489279"/>
      </dsp:txXfrm>
    </dsp:sp>
    <dsp:sp modelId="{FAEEA063-4DAE-434D-8A56-BBB225557EA2}">
      <dsp:nvSpPr>
        <dsp:cNvPr id="0" name=""/>
        <dsp:cNvSpPr/>
      </dsp:nvSpPr>
      <dsp:spPr>
        <a:xfrm>
          <a:off x="2906077" y="271557"/>
          <a:ext cx="2417445" cy="149356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109A5-29DE-42AE-91C4-FE95E4FEC18E}">
      <dsp:nvSpPr>
        <dsp:cNvPr id="0" name=""/>
        <dsp:cNvSpPr/>
      </dsp:nvSpPr>
      <dsp:spPr>
        <a:xfrm rot="10800000">
          <a:off x="2906077" y="2036682"/>
          <a:ext cx="2417445" cy="248927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Es responsabilidad del Gerente del Proyecto escoger las más apropiadas para el proyecto y la organización.</a:t>
          </a:r>
          <a:endParaRPr lang="es-ES" sz="2000" kern="1200" dirty="0">
            <a:solidFill>
              <a:schemeClr val="tx1"/>
            </a:solidFill>
          </a:endParaRPr>
        </a:p>
      </dsp:txBody>
      <dsp:txXfrm rot="10800000">
        <a:off x="2906077" y="2036682"/>
        <a:ext cx="2417445" cy="2489279"/>
      </dsp:txXfrm>
    </dsp:sp>
    <dsp:sp modelId="{2276589E-9FE6-471B-868F-8874D4644D08}">
      <dsp:nvSpPr>
        <dsp:cNvPr id="0" name=""/>
        <dsp:cNvSpPr/>
      </dsp:nvSpPr>
      <dsp:spPr>
        <a:xfrm>
          <a:off x="5565267" y="271557"/>
          <a:ext cx="2417445" cy="149356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F0A15-1868-4205-9E05-CF92070587F1}">
      <dsp:nvSpPr>
        <dsp:cNvPr id="0" name=""/>
        <dsp:cNvSpPr/>
      </dsp:nvSpPr>
      <dsp:spPr>
        <a:xfrm rot="10800000">
          <a:off x="5565267" y="2036682"/>
          <a:ext cx="2417445" cy="248927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Se debe realizar análisis y gestión sobre cada métrica seleccionada.</a:t>
          </a:r>
          <a:endParaRPr lang="es-ES" sz="2000" kern="1200" dirty="0">
            <a:solidFill>
              <a:schemeClr val="tx1"/>
            </a:solidFill>
          </a:endParaRPr>
        </a:p>
      </dsp:txBody>
      <dsp:txXfrm rot="10800000">
        <a:off x="5565267" y="2036682"/>
        <a:ext cx="2417445" cy="248927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7326A48-4C3C-4F47-A5E9-B8771DB20BF9}">
      <dsp:nvSpPr>
        <dsp:cNvPr id="0" name=""/>
        <dsp:cNvSpPr/>
      </dsp:nvSpPr>
      <dsp:spPr>
        <a:xfrm>
          <a:off x="1227932" y="53981"/>
          <a:ext cx="2455865" cy="2455865"/>
        </a:xfrm>
        <a:prstGeom prst="triangle">
          <a:avLst/>
        </a:prstGeom>
        <a:solidFill>
          <a:schemeClr val="accent5">
            <a:lumMod val="9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/>
            <a:t>Implicaciones Largo Plazo</a:t>
          </a:r>
          <a:endParaRPr lang="es-ES" sz="1300" kern="1200" dirty="0"/>
        </a:p>
      </dsp:txBody>
      <dsp:txXfrm>
        <a:off x="1227932" y="53981"/>
        <a:ext cx="2455865" cy="2455865"/>
      </dsp:txXfrm>
    </dsp:sp>
    <dsp:sp modelId="{D4E7BF0C-2D2C-4A56-8231-B65DFDEBE562}">
      <dsp:nvSpPr>
        <dsp:cNvPr id="0" name=""/>
        <dsp:cNvSpPr/>
      </dsp:nvSpPr>
      <dsp:spPr>
        <a:xfrm>
          <a:off x="0" y="2509846"/>
          <a:ext cx="2455865" cy="2455865"/>
        </a:xfrm>
        <a:prstGeom prst="triangl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/>
            <a:t>Estrategias de Largo Plazo</a:t>
          </a:r>
          <a:endParaRPr lang="es-ES" sz="1300" kern="1200" dirty="0"/>
        </a:p>
      </dsp:txBody>
      <dsp:txXfrm>
        <a:off x="0" y="2509846"/>
        <a:ext cx="2455865" cy="2455865"/>
      </dsp:txXfrm>
    </dsp:sp>
    <dsp:sp modelId="{2B118AE9-CDB3-4901-908D-1235C8D5491E}">
      <dsp:nvSpPr>
        <dsp:cNvPr id="0" name=""/>
        <dsp:cNvSpPr/>
      </dsp:nvSpPr>
      <dsp:spPr>
        <a:xfrm rot="10800000">
          <a:off x="1227932" y="2509846"/>
          <a:ext cx="2455865" cy="2455865"/>
        </a:xfrm>
        <a:prstGeom prst="triangle">
          <a:avLst/>
        </a:prstGeom>
        <a:solidFill>
          <a:srgbClr val="0070C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/>
            <a:t>Proyectos de la Organización</a:t>
          </a:r>
          <a:endParaRPr lang="es-ES" sz="1300" kern="1200" dirty="0"/>
        </a:p>
      </dsp:txBody>
      <dsp:txXfrm rot="10800000">
        <a:off x="1227932" y="2509846"/>
        <a:ext cx="2455865" cy="2455865"/>
      </dsp:txXfrm>
    </dsp:sp>
    <dsp:sp modelId="{62C94710-5DDA-427A-B33B-3A505A72EE3A}">
      <dsp:nvSpPr>
        <dsp:cNvPr id="0" name=""/>
        <dsp:cNvSpPr/>
      </dsp:nvSpPr>
      <dsp:spPr>
        <a:xfrm>
          <a:off x="2455865" y="2509846"/>
          <a:ext cx="2455865" cy="2455865"/>
        </a:xfrm>
        <a:prstGeom prst="triangle">
          <a:avLst/>
        </a:prstGeom>
        <a:solidFill>
          <a:srgbClr val="00206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300" kern="1200" dirty="0" smtClean="0">
              <a:solidFill>
                <a:schemeClr val="bg1"/>
              </a:solidFill>
            </a:rPr>
            <a:t>Contexto Organizacional</a:t>
          </a:r>
          <a:endParaRPr lang="es-ES" sz="1300" kern="1200" dirty="0">
            <a:solidFill>
              <a:schemeClr val="bg1"/>
            </a:solidFill>
          </a:endParaRPr>
        </a:p>
      </dsp:txBody>
      <dsp:txXfrm>
        <a:off x="2455865" y="2509846"/>
        <a:ext cx="2455865" cy="2455865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339F8CC-B96C-4986-B941-65D584A15573}">
      <dsp:nvSpPr>
        <dsp:cNvPr id="0" name=""/>
        <dsp:cNvSpPr/>
      </dsp:nvSpPr>
      <dsp:spPr>
        <a:xfrm>
          <a:off x="2479600" y="2036682"/>
          <a:ext cx="2489279" cy="2489279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900" kern="1200" dirty="0" smtClean="0"/>
            <a:t>Éxito Organización</a:t>
          </a:r>
          <a:endParaRPr lang="es-ES" sz="1900" kern="1200" dirty="0"/>
        </a:p>
      </dsp:txBody>
      <dsp:txXfrm>
        <a:off x="2479600" y="2036682"/>
        <a:ext cx="2489279" cy="2489279"/>
      </dsp:txXfrm>
    </dsp:sp>
    <dsp:sp modelId="{D0D94254-5493-42F7-89F1-3C6208857DEB}">
      <dsp:nvSpPr>
        <dsp:cNvPr id="0" name=""/>
        <dsp:cNvSpPr/>
      </dsp:nvSpPr>
      <dsp:spPr>
        <a:xfrm>
          <a:off x="1051713" y="1447800"/>
          <a:ext cx="1810384" cy="1810384"/>
        </a:xfrm>
        <a:prstGeom prst="gear6">
          <a:avLst/>
        </a:prstGeom>
        <a:solidFill>
          <a:srgbClr val="00B0F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900" kern="1200" dirty="0" smtClean="0">
              <a:solidFill>
                <a:schemeClr val="tx1"/>
              </a:solidFill>
            </a:rPr>
            <a:t>Trabajo equipo</a:t>
          </a:r>
          <a:endParaRPr lang="es-ES" sz="1900" kern="1200" dirty="0">
            <a:solidFill>
              <a:schemeClr val="tx1"/>
            </a:solidFill>
          </a:endParaRPr>
        </a:p>
      </dsp:txBody>
      <dsp:txXfrm>
        <a:off x="1051713" y="1447800"/>
        <a:ext cx="1810384" cy="1810384"/>
      </dsp:txXfrm>
    </dsp:sp>
    <dsp:sp modelId="{4F91669E-D63D-41C4-94C9-B5DB6C756FEE}">
      <dsp:nvSpPr>
        <dsp:cNvPr id="0" name=""/>
        <dsp:cNvSpPr/>
      </dsp:nvSpPr>
      <dsp:spPr>
        <a:xfrm rot="20700000">
          <a:off x="2045292" y="199327"/>
          <a:ext cx="1773807" cy="177380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900" kern="1200" dirty="0" smtClean="0"/>
            <a:t>Trabajo persona</a:t>
          </a:r>
          <a:endParaRPr lang="es-ES" sz="1900" kern="1200" dirty="0"/>
        </a:p>
      </dsp:txBody>
      <dsp:txXfrm>
        <a:off x="2434340" y="588375"/>
        <a:ext cx="995711" cy="995711"/>
      </dsp:txXfrm>
    </dsp:sp>
    <dsp:sp modelId="{BB5A5A5A-FEA4-487F-8831-4F78C941B324}">
      <dsp:nvSpPr>
        <dsp:cNvPr id="0" name=""/>
        <dsp:cNvSpPr/>
      </dsp:nvSpPr>
      <dsp:spPr>
        <a:xfrm>
          <a:off x="2291845" y="1658974"/>
          <a:ext cx="3186277" cy="3186277"/>
        </a:xfrm>
        <a:prstGeom prst="circularArrow">
          <a:avLst>
            <a:gd name="adj1" fmla="val 4687"/>
            <a:gd name="adj2" fmla="val 299029"/>
            <a:gd name="adj3" fmla="val 2523572"/>
            <a:gd name="adj4" fmla="val 15845412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ED35A-64F2-437C-96FF-49503BE42662}">
      <dsp:nvSpPr>
        <dsp:cNvPr id="0" name=""/>
        <dsp:cNvSpPr/>
      </dsp:nvSpPr>
      <dsp:spPr>
        <a:xfrm>
          <a:off x="710676" y="1046314"/>
          <a:ext cx="2315029" cy="231502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82050-AC45-4DF4-A870-C91BB44BAD8D}">
      <dsp:nvSpPr>
        <dsp:cNvPr id="0" name=""/>
        <dsp:cNvSpPr/>
      </dsp:nvSpPr>
      <dsp:spPr>
        <a:xfrm>
          <a:off x="1634992" y="-190626"/>
          <a:ext cx="2496068" cy="249606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B69AE2B-E20B-4246-A5D3-E925DBB26407}">
      <dsp:nvSpPr>
        <dsp:cNvPr id="0" name=""/>
        <dsp:cNvSpPr/>
      </dsp:nvSpPr>
      <dsp:spPr>
        <a:xfrm>
          <a:off x="1512371" y="0"/>
          <a:ext cx="4525962" cy="4525962"/>
        </a:xfrm>
        <a:prstGeom prst="triangl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FC8A3-CF19-413D-B42D-F16255AFCEE6}">
      <dsp:nvSpPr>
        <dsp:cNvPr id="0" name=""/>
        <dsp:cNvSpPr/>
      </dsp:nvSpPr>
      <dsp:spPr>
        <a:xfrm>
          <a:off x="3775352" y="453038"/>
          <a:ext cx="2941875" cy="16088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Ayudan a determinar que los productos y servicios son consistentemente:</a:t>
          </a:r>
          <a:endParaRPr lang="es-E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kern="1200" dirty="0" smtClean="0"/>
            <a:t>Obtenibles</a:t>
          </a:r>
          <a:endParaRPr lang="es-E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kern="1200" dirty="0" smtClean="0"/>
            <a:t>Realísticos</a:t>
          </a:r>
          <a:endParaRPr lang="es-ES" sz="1400" kern="1200" dirty="0"/>
        </a:p>
      </dsp:txBody>
      <dsp:txXfrm>
        <a:off x="3775352" y="453038"/>
        <a:ext cx="2941875" cy="1608838"/>
      </dsp:txXfrm>
    </dsp:sp>
    <dsp:sp modelId="{37F0C1B3-6C64-4506-B0C1-FD7B699947B1}">
      <dsp:nvSpPr>
        <dsp:cNvPr id="0" name=""/>
        <dsp:cNvSpPr/>
      </dsp:nvSpPr>
      <dsp:spPr>
        <a:xfrm>
          <a:off x="3775352" y="2262981"/>
          <a:ext cx="2941875" cy="160883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Son parte natural de una PMO</a:t>
          </a:r>
          <a:endParaRPr lang="es-ES" sz="1800" kern="1200" dirty="0"/>
        </a:p>
      </dsp:txBody>
      <dsp:txXfrm>
        <a:off x="3775352" y="2262981"/>
        <a:ext cx="2941875" cy="160883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7A4A9F1-6584-4DB2-BBF8-F83F0F2AA738}">
      <dsp:nvSpPr>
        <dsp:cNvPr id="0" name=""/>
        <dsp:cNvSpPr/>
      </dsp:nvSpPr>
      <dsp:spPr>
        <a:xfrm>
          <a:off x="3377" y="521861"/>
          <a:ext cx="3651777" cy="272597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Aumentar</a:t>
          </a:r>
          <a:endParaRPr lang="es-ES" sz="1300" kern="1200" dirty="0"/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Proveer recursos para soportar el equipo del proyecto si se necesita experiencia en áreas específicas.</a:t>
          </a:r>
          <a:endParaRPr lang="es-E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err="1" smtClean="0"/>
            <a:t>Mentoría</a:t>
          </a:r>
          <a:endParaRPr lang="es-ES" sz="1300" kern="1200" dirty="0"/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Trabajar al lado de los miembros del equipo para asistirlos.</a:t>
          </a:r>
          <a:endParaRPr lang="es-E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Consultoría</a:t>
          </a:r>
          <a:endParaRPr lang="es-ES" sz="1300" kern="1200" dirty="0"/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Proveer asistencia bajo solicitud, incluyendo la revisión de datos claves.</a:t>
          </a:r>
          <a:endParaRPr lang="es-ES" sz="1300" kern="1200" dirty="0"/>
        </a:p>
      </dsp:txBody>
      <dsp:txXfrm>
        <a:off x="3377" y="521861"/>
        <a:ext cx="3651777" cy="2725974"/>
      </dsp:txXfrm>
    </dsp:sp>
    <dsp:sp modelId="{2089DE24-2EEF-49AE-8C27-835AC3255ABC}">
      <dsp:nvSpPr>
        <dsp:cNvPr id="0" name=""/>
        <dsp:cNvSpPr/>
      </dsp:nvSpPr>
      <dsp:spPr>
        <a:xfrm>
          <a:off x="3377" y="3247836"/>
          <a:ext cx="3651777" cy="1172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900" kern="1200" dirty="0" smtClean="0">
              <a:solidFill>
                <a:schemeClr val="tx1"/>
              </a:solidFill>
            </a:rPr>
            <a:t>Funciones enfocadas en el proyecto</a:t>
          </a:r>
          <a:endParaRPr lang="es-ES" sz="2900" kern="1200" dirty="0">
            <a:solidFill>
              <a:schemeClr val="tx1"/>
            </a:solidFill>
          </a:endParaRPr>
        </a:p>
      </dsp:txBody>
      <dsp:txXfrm>
        <a:off x="3377" y="3247836"/>
        <a:ext cx="2571674" cy="1172169"/>
      </dsp:txXfrm>
    </dsp:sp>
    <dsp:sp modelId="{C043A293-C11D-4BA7-BDE0-63A1B0E0E541}">
      <dsp:nvSpPr>
        <dsp:cNvPr id="0" name=""/>
        <dsp:cNvSpPr/>
      </dsp:nvSpPr>
      <dsp:spPr>
        <a:xfrm>
          <a:off x="2678354" y="3434024"/>
          <a:ext cx="1278121" cy="127812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7D6DC-3DE7-44DD-87D3-D1B035289EE5}">
      <dsp:nvSpPr>
        <dsp:cNvPr id="0" name=""/>
        <dsp:cNvSpPr/>
      </dsp:nvSpPr>
      <dsp:spPr>
        <a:xfrm>
          <a:off x="4273123" y="521861"/>
          <a:ext cx="3651777" cy="272597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Promover</a:t>
          </a:r>
          <a:endParaRPr lang="es-ES" sz="1300" kern="1200" dirty="0"/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Generar una cultura de gerencia de proyectos mostrando beneficios tangibles de una estrategia corporativa.</a:t>
          </a:r>
          <a:endParaRPr lang="es-E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Archivar</a:t>
          </a:r>
          <a:endParaRPr lang="es-ES" sz="1300" kern="1200" dirty="0"/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Establecer un repositorio de conocimientos</a:t>
          </a:r>
          <a:endParaRPr lang="es-E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Practicar</a:t>
          </a:r>
          <a:endParaRPr lang="es-ES" sz="1300" kern="1200" dirty="0"/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Distribuir las mejores prácticas, procedimientos y guías de gerencia de proyectos.</a:t>
          </a:r>
          <a:endParaRPr lang="es-E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Entrenar</a:t>
          </a:r>
          <a:endParaRPr lang="es-ES" sz="1300" kern="1200" dirty="0"/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300" kern="1200" dirty="0" smtClean="0"/>
            <a:t>Proveer entrenamiento constante en gerencia de portafolios, programas y proyectos.</a:t>
          </a:r>
          <a:endParaRPr lang="es-ES" sz="1300" kern="1200" dirty="0"/>
        </a:p>
      </dsp:txBody>
      <dsp:txXfrm>
        <a:off x="4273123" y="521861"/>
        <a:ext cx="3651777" cy="2725974"/>
      </dsp:txXfrm>
    </dsp:sp>
    <dsp:sp modelId="{5399E2E7-E556-4082-B475-E51899F32B9E}">
      <dsp:nvSpPr>
        <dsp:cNvPr id="0" name=""/>
        <dsp:cNvSpPr/>
      </dsp:nvSpPr>
      <dsp:spPr>
        <a:xfrm>
          <a:off x="4273123" y="3247836"/>
          <a:ext cx="3651777" cy="1172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900" kern="1200" dirty="0" smtClean="0">
              <a:solidFill>
                <a:schemeClr val="tx1"/>
              </a:solidFill>
            </a:rPr>
            <a:t>Funciones orientadas a la empresa</a:t>
          </a:r>
          <a:endParaRPr lang="es-ES" sz="2900" kern="1200" dirty="0">
            <a:solidFill>
              <a:schemeClr val="tx1"/>
            </a:solidFill>
          </a:endParaRPr>
        </a:p>
      </dsp:txBody>
      <dsp:txXfrm>
        <a:off x="4273123" y="3247836"/>
        <a:ext cx="2571674" cy="1172169"/>
      </dsp:txXfrm>
    </dsp:sp>
    <dsp:sp modelId="{AAA15D85-3BF4-4239-B5F5-31954B9DEA1C}">
      <dsp:nvSpPr>
        <dsp:cNvPr id="0" name=""/>
        <dsp:cNvSpPr/>
      </dsp:nvSpPr>
      <dsp:spPr>
        <a:xfrm>
          <a:off x="6948100" y="3434024"/>
          <a:ext cx="1278121" cy="1278121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A538689-F6BE-47F3-A106-3CD4A10AFF40}">
      <dsp:nvSpPr>
        <dsp:cNvPr id="0" name=""/>
        <dsp:cNvSpPr/>
      </dsp:nvSpPr>
      <dsp:spPr>
        <a:xfrm>
          <a:off x="622" y="654833"/>
          <a:ext cx="2680245" cy="3216294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Cosas</a:t>
          </a:r>
          <a:endParaRPr lang="es-ES" sz="3200" kern="1200" dirty="0"/>
        </a:p>
      </dsp:txBody>
      <dsp:txXfrm rot="16200000">
        <a:off x="-1050033" y="1705489"/>
        <a:ext cx="2637361" cy="536049"/>
      </dsp:txXfrm>
    </dsp:sp>
    <dsp:sp modelId="{8232407A-57F7-44B7-AABB-E73848CFCD19}">
      <dsp:nvSpPr>
        <dsp:cNvPr id="0" name=""/>
        <dsp:cNvSpPr/>
      </dsp:nvSpPr>
      <dsp:spPr>
        <a:xfrm>
          <a:off x="536671" y="654833"/>
          <a:ext cx="1996783" cy="321629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Eficiencia</a:t>
          </a:r>
          <a:endParaRPr lang="es-ES" sz="2000" kern="1200" dirty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Productividad</a:t>
          </a:r>
          <a:endParaRPr lang="es-ES" sz="2000" kern="1200" dirty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Entregables</a:t>
          </a: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2000" kern="1200" dirty="0" smtClean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/>
            <a:t>(Cosas: signos visibles y tangibles de la implementación del proyecto)</a:t>
          </a:r>
          <a:endParaRPr lang="es-ES" sz="1600" kern="1200" dirty="0"/>
        </a:p>
      </dsp:txBody>
      <dsp:txXfrm>
        <a:off x="536671" y="654833"/>
        <a:ext cx="1996783" cy="3216294"/>
      </dsp:txXfrm>
    </dsp:sp>
    <dsp:sp modelId="{9ADD7014-9121-41AD-99BD-C4277BEE315E}">
      <dsp:nvSpPr>
        <dsp:cNvPr id="0" name=""/>
        <dsp:cNvSpPr/>
      </dsp:nvSpPr>
      <dsp:spPr>
        <a:xfrm>
          <a:off x="2774677" y="654833"/>
          <a:ext cx="2680245" cy="3216294"/>
        </a:xfrm>
        <a:prstGeom prst="roundRect">
          <a:avLst>
            <a:gd name="adj" fmla="val 5000"/>
          </a:avLst>
        </a:prstGeom>
        <a:solidFill>
          <a:schemeClr val="accent5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Personas</a:t>
          </a:r>
          <a:endParaRPr lang="es-ES" sz="3200" kern="1200" dirty="0"/>
        </a:p>
      </dsp:txBody>
      <dsp:txXfrm rot="16200000">
        <a:off x="1724020" y="1705489"/>
        <a:ext cx="2637361" cy="536049"/>
      </dsp:txXfrm>
    </dsp:sp>
    <dsp:sp modelId="{13FE8F85-CBD1-4661-8311-E6DB68BFB4EF}">
      <dsp:nvSpPr>
        <dsp:cNvPr id="0" name=""/>
        <dsp:cNvSpPr/>
      </dsp:nvSpPr>
      <dsp:spPr>
        <a:xfrm rot="5400000">
          <a:off x="2551860" y="3209695"/>
          <a:ext cx="472436" cy="40203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58D93-AEB6-47A3-AFD7-7E9F926AAB86}">
      <dsp:nvSpPr>
        <dsp:cNvPr id="0" name=""/>
        <dsp:cNvSpPr/>
      </dsp:nvSpPr>
      <dsp:spPr>
        <a:xfrm>
          <a:off x="3310726" y="654833"/>
          <a:ext cx="1996783" cy="321629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Confianza</a:t>
          </a:r>
          <a:endParaRPr lang="es-ES" sz="2000" kern="1200" dirty="0">
            <a:solidFill>
              <a:schemeClr val="tx1"/>
            </a:solidFill>
          </a:endParaRP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Colaboración</a:t>
          </a:r>
          <a:endParaRPr lang="es-ES" sz="2000" kern="1200" dirty="0">
            <a:solidFill>
              <a:schemeClr val="tx1"/>
            </a:solidFill>
          </a:endParaRP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Competencia</a:t>
          </a:r>
          <a:endParaRPr lang="es-ES" sz="2000" kern="1200" dirty="0">
            <a:solidFill>
              <a:schemeClr val="tx1"/>
            </a:solidFill>
          </a:endParaRP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Comunicación</a:t>
          </a:r>
          <a:endParaRPr lang="es-ES" sz="2000" kern="1200" dirty="0">
            <a:solidFill>
              <a:schemeClr val="tx1"/>
            </a:solidFill>
          </a:endParaRP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>
              <a:solidFill>
                <a:schemeClr val="tx1"/>
              </a:solidFill>
            </a:rPr>
            <a:t>Conflicto</a:t>
          </a:r>
          <a:endParaRPr lang="es-ES" sz="2000" kern="1200" dirty="0">
            <a:solidFill>
              <a:schemeClr val="tx1"/>
            </a:solidFill>
          </a:endParaRPr>
        </a:p>
      </dsp:txBody>
      <dsp:txXfrm>
        <a:off x="3310726" y="654833"/>
        <a:ext cx="1996783" cy="3216294"/>
      </dsp:txXfrm>
    </dsp:sp>
    <dsp:sp modelId="{D524A515-0428-497D-96E8-09397DF3D01C}">
      <dsp:nvSpPr>
        <dsp:cNvPr id="0" name=""/>
        <dsp:cNvSpPr/>
      </dsp:nvSpPr>
      <dsp:spPr>
        <a:xfrm>
          <a:off x="5548731" y="654833"/>
          <a:ext cx="2680245" cy="3216294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9728" rIns="142240" bIns="0" numCol="1" spcCol="1270" anchor="t" anchorCtr="0">
          <a:noAutofit/>
        </a:bodyPr>
        <a:lstStyle/>
        <a:p>
          <a:pPr lvl="0" algn="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Empresa</a:t>
          </a:r>
          <a:endParaRPr lang="es-ES" sz="3200" kern="1200" dirty="0"/>
        </a:p>
      </dsp:txBody>
      <dsp:txXfrm rot="16200000">
        <a:off x="4498075" y="1705489"/>
        <a:ext cx="2637361" cy="536049"/>
      </dsp:txXfrm>
    </dsp:sp>
    <dsp:sp modelId="{CE836E0F-4DF7-4269-8CE1-1D482DDC4F12}">
      <dsp:nvSpPr>
        <dsp:cNvPr id="0" name=""/>
        <dsp:cNvSpPr/>
      </dsp:nvSpPr>
      <dsp:spPr>
        <a:xfrm rot="5400000">
          <a:off x="5325914" y="3209695"/>
          <a:ext cx="472436" cy="40203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D4DF8-09DE-4EAE-86AF-C13B65DF1976}">
      <dsp:nvSpPr>
        <dsp:cNvPr id="0" name=""/>
        <dsp:cNvSpPr/>
      </dsp:nvSpPr>
      <dsp:spPr>
        <a:xfrm>
          <a:off x="6084780" y="654833"/>
          <a:ext cx="1996783" cy="321629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0" bIns="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Disposición hacia los proyectos</a:t>
          </a:r>
          <a:endParaRPr lang="es-ES" sz="2000" kern="1200" dirty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Participación de los equipos en las estrategias organizacionales</a:t>
          </a:r>
          <a:endParaRPr lang="es-ES" sz="2000" kern="1200" dirty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000" kern="1200" dirty="0" smtClean="0"/>
            <a:t>Reconocimiento de la disciplina de gerencia de proyectos</a:t>
          </a:r>
          <a:endParaRPr lang="es-MX" sz="2000" kern="1200" dirty="0"/>
        </a:p>
      </dsp:txBody>
      <dsp:txXfrm>
        <a:off x="6084780" y="654833"/>
        <a:ext cx="1996783" cy="3216294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7922A34-4C75-4CB3-8DEF-6CA81A882CA6}">
      <dsp:nvSpPr>
        <dsp:cNvPr id="0" name=""/>
        <dsp:cNvSpPr/>
      </dsp:nvSpPr>
      <dsp:spPr>
        <a:xfrm>
          <a:off x="0" y="0"/>
          <a:ext cx="8229600" cy="241959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A5F1C-FEA8-49BE-B50A-E789AAED3100}">
      <dsp:nvSpPr>
        <dsp:cNvPr id="0" name=""/>
        <dsp:cNvSpPr/>
      </dsp:nvSpPr>
      <dsp:spPr>
        <a:xfrm>
          <a:off x="246887" y="322612"/>
          <a:ext cx="2417445" cy="17743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2F30C-87BA-46DF-8A29-D7CD663872E7}">
      <dsp:nvSpPr>
        <dsp:cNvPr id="0" name=""/>
        <dsp:cNvSpPr/>
      </dsp:nvSpPr>
      <dsp:spPr>
        <a:xfrm rot="10800000">
          <a:off x="246887" y="2419597"/>
          <a:ext cx="2417445" cy="2957285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kern="1200" dirty="0" smtClean="0"/>
            <a:t>Cosas</a:t>
          </a:r>
          <a:endParaRPr lang="es-ES" sz="2400" kern="1200" dirty="0" smtClean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/>
            <a:t>Estimación y planeación</a:t>
          </a:r>
          <a:endParaRPr lang="es-E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/>
            <a:t>Seguimiento del rendimiento</a:t>
          </a:r>
          <a:endParaRPr lang="es-E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/>
            <a:t>Análisis de alternativas</a:t>
          </a:r>
          <a:endParaRPr lang="es-E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/>
            <a:t>Manejo de recursos</a:t>
          </a:r>
          <a:endParaRPr lang="es-ES" sz="1800" kern="1200" dirty="0"/>
        </a:p>
      </dsp:txBody>
      <dsp:txXfrm rot="10800000">
        <a:off x="246887" y="2419597"/>
        <a:ext cx="2417445" cy="2957285"/>
      </dsp:txXfrm>
    </dsp:sp>
    <dsp:sp modelId="{8CBD6E7F-2363-4C51-85DB-CB4685145DA8}">
      <dsp:nvSpPr>
        <dsp:cNvPr id="0" name=""/>
        <dsp:cNvSpPr/>
      </dsp:nvSpPr>
      <dsp:spPr>
        <a:xfrm>
          <a:off x="2906077" y="322612"/>
          <a:ext cx="2417445" cy="17743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C3126-0F9F-45D7-8A01-B7112BFBA3EC}">
      <dsp:nvSpPr>
        <dsp:cNvPr id="0" name=""/>
        <dsp:cNvSpPr/>
      </dsp:nvSpPr>
      <dsp:spPr>
        <a:xfrm rot="10800000">
          <a:off x="2906077" y="2419597"/>
          <a:ext cx="2417445" cy="2957285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kern="1200" dirty="0" smtClean="0">
              <a:solidFill>
                <a:schemeClr val="tx1"/>
              </a:solidFill>
            </a:rPr>
            <a:t>Personas</a:t>
          </a:r>
          <a:endParaRPr lang="es-ES" sz="23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>
              <a:solidFill>
                <a:schemeClr val="tx1"/>
              </a:solidFill>
            </a:rPr>
            <a:t>Formación del equipo</a:t>
          </a:r>
          <a:endParaRPr lang="es-ES" sz="18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>
              <a:solidFill>
                <a:schemeClr val="tx1"/>
              </a:solidFill>
            </a:rPr>
            <a:t>Manejo de conflictos</a:t>
          </a:r>
          <a:endParaRPr lang="es-ES" sz="18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>
              <a:solidFill>
                <a:schemeClr val="tx1"/>
              </a:solidFill>
            </a:rPr>
            <a:t>Colaboración</a:t>
          </a:r>
          <a:endParaRPr lang="es-ES" sz="18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>
              <a:solidFill>
                <a:schemeClr val="tx1"/>
              </a:solidFill>
            </a:rPr>
            <a:t>Motivación</a:t>
          </a:r>
          <a:endParaRPr lang="es-ES" sz="18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>
              <a:solidFill>
                <a:schemeClr val="tx1"/>
              </a:solidFill>
            </a:rPr>
            <a:t>Comunicación</a:t>
          </a:r>
          <a:endParaRPr lang="es-ES" sz="18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>
              <a:solidFill>
                <a:schemeClr val="tx1"/>
              </a:solidFill>
            </a:rPr>
            <a:t>Diversidad</a:t>
          </a:r>
          <a:endParaRPr lang="es-ES" sz="1800" kern="1200" dirty="0">
            <a:solidFill>
              <a:schemeClr val="tx1"/>
            </a:solidFill>
          </a:endParaRPr>
        </a:p>
      </dsp:txBody>
      <dsp:txXfrm rot="10800000">
        <a:off x="2906077" y="2419597"/>
        <a:ext cx="2417445" cy="2957285"/>
      </dsp:txXfrm>
    </dsp:sp>
    <dsp:sp modelId="{D1443BF1-DA22-4027-9583-8034C0D6C157}">
      <dsp:nvSpPr>
        <dsp:cNvPr id="0" name=""/>
        <dsp:cNvSpPr/>
      </dsp:nvSpPr>
      <dsp:spPr>
        <a:xfrm>
          <a:off x="5565267" y="322612"/>
          <a:ext cx="2417445" cy="17743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2F2BA-2273-4F34-9220-B97A58463D1C}">
      <dsp:nvSpPr>
        <dsp:cNvPr id="0" name=""/>
        <dsp:cNvSpPr/>
      </dsp:nvSpPr>
      <dsp:spPr>
        <a:xfrm rot="10800000">
          <a:off x="5565267" y="2419597"/>
          <a:ext cx="2417445" cy="295728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/>
            <a:t>Empresa</a:t>
          </a:r>
          <a:endParaRPr lang="es-E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kern="1200" dirty="0" smtClean="0"/>
            <a:t>Políticas técnicas y de negocios</a:t>
          </a:r>
          <a:endParaRPr lang="es-E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kern="1200" dirty="0" smtClean="0"/>
            <a:t>Decisiones y análisis de inversiones</a:t>
          </a:r>
          <a:endParaRPr lang="es-E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kern="1200" dirty="0" smtClean="0"/>
            <a:t>Mejora de procesos organizacionales</a:t>
          </a:r>
          <a:endParaRPr lang="es-E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kern="1200" dirty="0" smtClean="0"/>
            <a:t>Guías de planeación de proyectos</a:t>
          </a:r>
          <a:endParaRPr lang="es-E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kern="1200" dirty="0" smtClean="0"/>
            <a:t>Guías basadas en el rendimiento</a:t>
          </a:r>
          <a:endParaRPr lang="es-E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kern="1200" dirty="0" smtClean="0"/>
            <a:t>Normas y </a:t>
          </a:r>
          <a:r>
            <a:rPr lang="es-MX" sz="1400" i="1" kern="1200" dirty="0" smtClean="0"/>
            <a:t>benchmarking</a:t>
          </a:r>
          <a:r>
            <a:rPr lang="es-MX" sz="1400" kern="1200" dirty="0" smtClean="0"/>
            <a:t> organizacionales</a:t>
          </a:r>
          <a:endParaRPr lang="es-ES" sz="1400" kern="1200" dirty="0"/>
        </a:p>
      </dsp:txBody>
      <dsp:txXfrm rot="10800000">
        <a:off x="5565267" y="2419597"/>
        <a:ext cx="2417445" cy="2957285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2640533-44C8-47F5-9CE9-C40BF36F41CD}">
      <dsp:nvSpPr>
        <dsp:cNvPr id="0" name=""/>
        <dsp:cNvSpPr/>
      </dsp:nvSpPr>
      <dsp:spPr>
        <a:xfrm>
          <a:off x="3536" y="0"/>
          <a:ext cx="4050506" cy="4525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kern="1200" dirty="0" smtClean="0">
              <a:solidFill>
                <a:schemeClr val="tx1"/>
              </a:solidFill>
            </a:rPr>
            <a:t>Contribuye a </a:t>
          </a:r>
          <a:endParaRPr lang="es-ES" sz="23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>
              <a:solidFill>
                <a:schemeClr val="tx1"/>
              </a:solidFill>
            </a:rPr>
            <a:t>las decisiones adecuadas</a:t>
          </a:r>
          <a:endParaRPr lang="es-ES" sz="18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>
              <a:solidFill>
                <a:schemeClr val="tx1"/>
              </a:solidFill>
            </a:rPr>
            <a:t>en el momento adecuado</a:t>
          </a:r>
          <a:endParaRPr lang="es-ES" sz="18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800" kern="1200" dirty="0" smtClean="0">
              <a:solidFill>
                <a:schemeClr val="tx1"/>
              </a:solidFill>
            </a:rPr>
            <a:t>basadas en hechos (no sentimientos)</a:t>
          </a:r>
          <a:endParaRPr lang="es-ES" sz="1800" kern="1200" dirty="0">
            <a:solidFill>
              <a:schemeClr val="tx1"/>
            </a:solidFill>
          </a:endParaRPr>
        </a:p>
      </dsp:txBody>
      <dsp:txXfrm>
        <a:off x="3536" y="1810384"/>
        <a:ext cx="4050506" cy="1810384"/>
      </dsp:txXfrm>
    </dsp:sp>
    <dsp:sp modelId="{50FBA25B-4A97-4DCF-AA92-C0DF308FB546}">
      <dsp:nvSpPr>
        <dsp:cNvPr id="0" name=""/>
        <dsp:cNvSpPr/>
      </dsp:nvSpPr>
      <dsp:spPr>
        <a:xfrm>
          <a:off x="1275216" y="271557"/>
          <a:ext cx="1507145" cy="150714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788A9-09E4-4756-BF53-BC6ECAABA6BD}">
      <dsp:nvSpPr>
        <dsp:cNvPr id="0" name=""/>
        <dsp:cNvSpPr/>
      </dsp:nvSpPr>
      <dsp:spPr>
        <a:xfrm>
          <a:off x="4175557" y="0"/>
          <a:ext cx="4050506" cy="4525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kern="1200" dirty="0" smtClean="0">
              <a:solidFill>
                <a:schemeClr val="tx1"/>
              </a:solidFill>
            </a:rPr>
            <a:t>Adaptado a las necesidades de la empresa</a:t>
          </a:r>
          <a:endParaRPr lang="es-ES" sz="2300" kern="1200" dirty="0">
            <a:solidFill>
              <a:schemeClr val="tx1"/>
            </a:solidFill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800" kern="1200" dirty="0"/>
        </a:p>
      </dsp:txBody>
      <dsp:txXfrm>
        <a:off x="4175557" y="1810384"/>
        <a:ext cx="4050506" cy="1810384"/>
      </dsp:txXfrm>
    </dsp:sp>
    <dsp:sp modelId="{5F7379A3-DA3D-4997-82CB-F6E1D59F7683}">
      <dsp:nvSpPr>
        <dsp:cNvPr id="0" name=""/>
        <dsp:cNvSpPr/>
      </dsp:nvSpPr>
      <dsp:spPr>
        <a:xfrm>
          <a:off x="5447238" y="271557"/>
          <a:ext cx="1507145" cy="150714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EC71D-AFD0-453D-83B8-332D17CA5C10}">
      <dsp:nvSpPr>
        <dsp:cNvPr id="0" name=""/>
        <dsp:cNvSpPr/>
      </dsp:nvSpPr>
      <dsp:spPr>
        <a:xfrm>
          <a:off x="329183" y="3620769"/>
          <a:ext cx="7571232" cy="67889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F5BFE8D-43D2-4B93-8127-BDB8B948FCA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8F49D4-21D6-4F43-ACF0-A1323B9EB2BD}" type="slidenum">
              <a:rPr lang="es-ES"/>
              <a:pPr/>
              <a:t>1</a:t>
            </a:fld>
            <a:endParaRPr lang="es-E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4301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B2D0633-3B97-47B4-B443-B3E07DBE66B8}" type="slidenum">
              <a:rPr lang="es-ES"/>
              <a:pPr/>
              <a:t>10</a:t>
            </a:fld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4403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5BD7BC-3C27-4E30-AF2D-27438E58CA0E}" type="slidenum">
              <a:rPr lang="es-ES"/>
              <a:pPr/>
              <a:t>11</a:t>
            </a:fld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4506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105FF6-891C-4639-8535-87034E7D81C7}" type="slidenum">
              <a:rPr lang="es-ES"/>
              <a:pPr/>
              <a:t>12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4608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6EAE35-AA41-4366-859B-DFB381319134}" type="slidenum">
              <a:rPr lang="es-ES"/>
              <a:pPr/>
              <a:t>13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4710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82A959-3B6D-44E2-866C-3E47E1B2DF14}" type="slidenum">
              <a:rPr lang="es-ES"/>
              <a:pPr/>
              <a:t>14</a:t>
            </a:fld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491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575D70B-8CD7-4D23-BEAE-B00A357EDEA2}" type="slidenum">
              <a:rPr lang="es-ES"/>
              <a:pPr/>
              <a:t>15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512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C674F5-0C58-439E-96AA-6DBD1A29C65A}" type="slidenum">
              <a:rPr lang="es-ES"/>
              <a:pPr/>
              <a:t>17</a:t>
            </a:fld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3379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F24FDBD-9BB3-4561-B7FA-69AD4726E365}" type="slidenum">
              <a:rPr lang="es-ES"/>
              <a:pPr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21</a:t>
            </a:fld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MX" dirty="0" smtClean="0"/>
              <a:t>Uso de instrumento I – Pg. 50</a:t>
            </a:r>
          </a:p>
          <a:p>
            <a:pPr>
              <a:buNone/>
            </a:pPr>
            <a:r>
              <a:rPr lang="es-MX" dirty="0" smtClean="0"/>
              <a:t>Uso de instrumento J – Pg. 53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23</a:t>
            </a:fld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24</a:t>
            </a:fld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25</a:t>
            </a:fld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26</a:t>
            </a:fld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27</a:t>
            </a:fld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28</a:t>
            </a:fld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29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5530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B7B85F-EA59-4A11-9DAF-9E8D632F10C5}" type="slidenum">
              <a:rPr lang="es-ES"/>
              <a:pPr/>
              <a:t>30</a:t>
            </a:fld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31</a:t>
            </a:fld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32</a:t>
            </a:fld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D7ABD6-7CFF-47EF-879C-4D65389E244B}" type="slidenum">
              <a:rPr lang="es-ES_tradnl" smtClean="0"/>
              <a:pPr/>
              <a:t>33</a:t>
            </a:fld>
            <a:endParaRPr lang="es-ES_tradnl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34</a:t>
            </a:fld>
            <a:endParaRPr lang="es-E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35</a:t>
            </a:fld>
            <a:endParaRPr lang="es-E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36</a:t>
            </a:fld>
            <a:endParaRPr lang="es-E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37</a:t>
            </a:fld>
            <a:endParaRPr lang="es-E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38</a:t>
            </a:fld>
            <a:endParaRPr lang="es-E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39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1CEB2A-50D8-460F-BE2D-B0B2EEE9488F}" type="slidenum">
              <a:rPr lang="es-ES"/>
              <a:pPr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40</a:t>
            </a:fld>
            <a:endParaRPr lang="es-E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41</a:t>
            </a:fld>
            <a:endParaRPr lang="es-E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42</a:t>
            </a:fld>
            <a:endParaRPr lang="es-E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43</a:t>
            </a:fld>
            <a:endParaRPr lang="es-E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44</a:t>
            </a:fld>
            <a:endParaRPr lang="es-E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631CD2-B053-416B-BAFE-DF07C909A4CE}" type="slidenum">
              <a:rPr lang="es-ES" smtClean="0"/>
              <a:pPr>
                <a:defRPr/>
              </a:pPr>
              <a:t>45</a:t>
            </a:fld>
            <a:endParaRPr lang="es-E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604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C05A078-293E-44EC-B7B8-8529149725C8}" type="slidenum">
              <a:rPr lang="es-ES"/>
              <a:pPr/>
              <a:t>46</a:t>
            </a:fld>
            <a:endParaRPr lang="es-E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927F64-9CCE-407B-B2A1-3D969E4D00ED}" type="slidenum">
              <a:rPr lang="es-ES"/>
              <a:pPr/>
              <a:t>47</a:t>
            </a:fld>
            <a:endParaRPr lang="es-E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378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F743FE1-708B-40D2-839C-85B1CBE066E2}" type="slidenum">
              <a:rPr lang="es-ES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389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539AE2-45A5-4495-880A-261F3BFEEAFF}" type="slidenum">
              <a:rPr lang="es-ES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BFE8D-43D2-4B93-8127-BDB8B948FCA5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409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C5C321-8715-40B1-B827-933D7D55B64F}" type="slidenum">
              <a:rPr lang="es-ES"/>
              <a:pPr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smtClean="0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512C165-E83C-4C7A-9A4D-28D475A786D8}" type="slidenum">
              <a:rPr lang="es-ES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C5BEC-6321-431D-85FB-E8A80C6CBAC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B0A4F-F177-4103-B06A-C98292DB8FE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8668D-9BC6-49CD-9264-E2D4B670A56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D4BA1-1F53-4A35-8CD7-5F0C72C17A2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92502-4471-4214-9C8B-F51DA8D0FBA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30144-106E-49E1-8CF6-8C5C219450E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467DE-4F4D-4267-99C9-B16659B9825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BE6D9-87C2-40B1-9432-231ED831AE5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B8829-2B6A-4DF1-BD31-2C181064521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1468C-233F-4725-824B-9FFF81B5D47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34B7D-5031-485C-BCFA-042085C5889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9A66F46C-6440-4EC1-8E43-90A94F54F44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5786" y="2000240"/>
            <a:ext cx="7810528" cy="1814524"/>
          </a:xfrm>
        </p:spPr>
        <p:txBody>
          <a:bodyPr/>
          <a:lstStyle/>
          <a:p>
            <a:pPr eaLnBrk="1" hangingPunct="1"/>
            <a:r>
              <a:rPr lang="es-ES" dirty="0" smtClean="0"/>
              <a:t>Gerencia de Proyectos</a:t>
            </a:r>
            <a:br>
              <a:rPr lang="es-ES" dirty="0" smtClean="0"/>
            </a:br>
            <a:r>
              <a:rPr lang="es-ES" sz="3200" dirty="0" smtClean="0"/>
              <a:t>Métricas en la GP</a:t>
            </a:r>
            <a:endParaRPr lang="es-E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62000" y="3887788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s-ES" sz="2400" kern="0" dirty="0">
                <a:solidFill>
                  <a:schemeClr val="tx2"/>
                </a:solidFill>
              </a:rPr>
              <a:t>María Mercedes Corral S. </a:t>
            </a:r>
            <a:r>
              <a:rPr lang="es-ES" sz="2400" kern="0" dirty="0" err="1">
                <a:solidFill>
                  <a:schemeClr val="tx2"/>
                </a:solidFill>
              </a:rPr>
              <a:t>Msc.</a:t>
            </a:r>
            <a:endParaRPr lang="es-ES" sz="2400" kern="0" dirty="0">
              <a:solidFill>
                <a:schemeClr val="tx2"/>
              </a:solidFill>
            </a:endParaRPr>
          </a:p>
          <a:p>
            <a:pPr algn="ctr">
              <a:defRPr/>
            </a:pPr>
            <a:r>
              <a:rPr lang="es-ES_tradnl" sz="2400" kern="0" dirty="0" smtClean="0">
                <a:solidFill>
                  <a:schemeClr val="tx2"/>
                </a:solidFill>
              </a:rPr>
              <a:t>Gerencia de proyectos </a:t>
            </a:r>
            <a:endParaRPr lang="es-ES" sz="2400" kern="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title"/>
          </p:nvPr>
        </p:nvSpPr>
        <p:spPr>
          <a:xfrm>
            <a:off x="500034" y="357166"/>
            <a:ext cx="8229600" cy="1143000"/>
          </a:xfrm>
        </p:spPr>
        <p:txBody>
          <a:bodyPr/>
          <a:lstStyle/>
          <a:p>
            <a:pPr eaLnBrk="1" hangingPunct="1"/>
            <a:r>
              <a:rPr lang="es-MX" sz="3600" dirty="0" smtClean="0"/>
              <a:t>Funciones de la PMO</a:t>
            </a:r>
            <a:endParaRPr lang="es-ES" sz="3600" dirty="0" smtClean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2"/>
          <a:ext cx="8229600" cy="523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292" name="3 CuadroTexto"/>
          <p:cNvSpPr txBox="1">
            <a:spLocks noChangeArrowheads="1"/>
          </p:cNvSpPr>
          <p:nvPr/>
        </p:nvSpPr>
        <p:spPr bwMode="auto">
          <a:xfrm>
            <a:off x="4214813" y="6143625"/>
            <a:ext cx="44291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MX" sz="1600" i="1"/>
              <a:t>Parviz &amp; Levin, 2006</a:t>
            </a:r>
            <a:endParaRPr lang="es-ES" sz="16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Título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1143000"/>
          </a:xfrm>
        </p:spPr>
        <p:txBody>
          <a:bodyPr/>
          <a:lstStyle/>
          <a:p>
            <a:pPr eaLnBrk="1" hangingPunct="1"/>
            <a:r>
              <a:rPr lang="es-MX" sz="3600" dirty="0" smtClean="0"/>
              <a:t>Categorías de Métricas</a:t>
            </a:r>
            <a:endParaRPr lang="es-ES" sz="3600" dirty="0" smtClean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z="3600" dirty="0" smtClean="0"/>
              <a:t>Foco de las Métricas</a:t>
            </a:r>
            <a:endParaRPr lang="es-ES" sz="3600" dirty="0" smtClean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2"/>
          <a:ext cx="8229600" cy="537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title"/>
          </p:nvPr>
        </p:nvSpPr>
        <p:spPr>
          <a:xfrm>
            <a:off x="428596" y="642918"/>
            <a:ext cx="8229600" cy="1143000"/>
          </a:xfrm>
        </p:spPr>
        <p:txBody>
          <a:bodyPr/>
          <a:lstStyle/>
          <a:p>
            <a:pPr eaLnBrk="1" hangingPunct="1"/>
            <a:r>
              <a:rPr lang="es-MX" sz="3600" dirty="0" smtClean="0"/>
              <a:t>Características de un buen sistema de métricas</a:t>
            </a:r>
            <a:endParaRPr lang="es-ES" sz="3600" dirty="0" smtClean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28596" y="1928802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Título"/>
          <p:cNvSpPr>
            <a:spLocks noGrp="1"/>
          </p:cNvSpPr>
          <p:nvPr>
            <p:ph type="title"/>
          </p:nvPr>
        </p:nvSpPr>
        <p:spPr>
          <a:xfrm>
            <a:off x="428596" y="642918"/>
            <a:ext cx="8229600" cy="1143000"/>
          </a:xfrm>
        </p:spPr>
        <p:txBody>
          <a:bodyPr/>
          <a:lstStyle/>
          <a:p>
            <a:pPr eaLnBrk="1" hangingPunct="1"/>
            <a:r>
              <a:rPr lang="es-MX" sz="3600" dirty="0" smtClean="0"/>
              <a:t>Factores de Éxito (Para un sistema de métricas)</a:t>
            </a:r>
            <a:endParaRPr lang="es-ES" sz="3600" dirty="0" smtClean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smtClean="0"/>
              <a:t>Preguntas a contestar</a:t>
            </a:r>
            <a:endParaRPr lang="es-ES" smtClean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Introducción a las métricas</a:t>
            </a:r>
          </a:p>
          <a:p>
            <a:r>
              <a:rPr lang="es-MX" dirty="0" smtClean="0"/>
              <a:t>Métricas sobre las </a:t>
            </a:r>
            <a:r>
              <a:rPr lang="es-MX" b="1" dirty="0" smtClean="0"/>
              <a:t>COSAS</a:t>
            </a:r>
          </a:p>
          <a:p>
            <a:r>
              <a:rPr lang="es-MX" dirty="0" smtClean="0"/>
              <a:t>Métricas para las </a:t>
            </a:r>
            <a:r>
              <a:rPr lang="es-MX" b="1" dirty="0" smtClean="0"/>
              <a:t>PERSONAS</a:t>
            </a:r>
          </a:p>
          <a:p>
            <a:r>
              <a:rPr lang="es-MX" dirty="0" smtClean="0"/>
              <a:t>Métricas </a:t>
            </a:r>
            <a:r>
              <a:rPr lang="es-MX" b="1" dirty="0" smtClean="0"/>
              <a:t>EMPRESARIALES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s-ES" sz="3600" dirty="0" smtClean="0"/>
              <a:t>Métricas sobre </a:t>
            </a:r>
            <a:r>
              <a:rPr lang="es-ES" sz="3600" i="1" dirty="0" smtClean="0"/>
              <a:t>cosas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2"/>
          <a:ext cx="8229600" cy="523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sz="3200" dirty="0" smtClean="0"/>
              <a:t>Vista general de las métricas relacionadas con </a:t>
            </a:r>
            <a:r>
              <a:rPr lang="es-MX" sz="3200" i="1" dirty="0" smtClean="0"/>
              <a:t>cosas</a:t>
            </a:r>
            <a:endParaRPr lang="es-ES" sz="3200" i="1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2"/>
          <a:ext cx="8229600" cy="537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5857884" y="621508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i="1" dirty="0" smtClean="0"/>
              <a:t>Rad &amp; </a:t>
            </a:r>
            <a:r>
              <a:rPr lang="es-MX" i="1" dirty="0" err="1" smtClean="0"/>
              <a:t>Levin</a:t>
            </a:r>
            <a:r>
              <a:rPr lang="es-MX" i="1" dirty="0" smtClean="0"/>
              <a:t>, 2006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sz="3600" dirty="0" smtClean="0"/>
              <a:t>Otros Orígenes de Métricas sobre </a:t>
            </a:r>
            <a:r>
              <a:rPr lang="es-MX" sz="3600" i="1" dirty="0" smtClean="0"/>
              <a:t>Cosas</a:t>
            </a:r>
            <a:endParaRPr lang="es-ES" sz="3600" i="1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214282" y="1052512"/>
          <a:ext cx="8483631" cy="459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s-ES" sz="3600" b="1" dirty="0" smtClean="0">
                <a:solidFill>
                  <a:schemeClr val="tx1"/>
                </a:solidFill>
              </a:rPr>
              <a:t>OBJETIVO</a:t>
            </a:r>
            <a:r>
              <a:rPr lang="es-ES" sz="3600" b="1" dirty="0" smtClean="0"/>
              <a:t>S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sz="3600" dirty="0" smtClean="0"/>
              <a:t>Métricas relacionadas con los </a:t>
            </a:r>
            <a:br>
              <a:rPr lang="es-MX" sz="3600" dirty="0" smtClean="0"/>
            </a:br>
            <a:r>
              <a:rPr lang="es-MX" sz="3600" dirty="0" smtClean="0"/>
              <a:t>requerimientos de los clientes</a:t>
            </a:r>
            <a:endParaRPr lang="es-ES" sz="36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28596" y="1500174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sz="3600" dirty="0" smtClean="0"/>
              <a:t>Métricas relacionadas con los </a:t>
            </a:r>
            <a:br>
              <a:rPr lang="es-MX" sz="3600" dirty="0" smtClean="0"/>
            </a:br>
            <a:r>
              <a:rPr lang="es-MX" sz="3600" dirty="0" smtClean="0"/>
              <a:t>planes detallados de los proyectos</a:t>
            </a:r>
            <a:endParaRPr lang="es-ES" sz="36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642910" y="1857364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Estimaciones</a:t>
            </a:r>
            <a:endParaRPr lang="es-ES" sz="36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sz="3600" dirty="0" smtClean="0"/>
              <a:t>Métricas relacionadas con la calidad del proyecto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Calidad del proyecto</a:t>
            </a:r>
          </a:p>
          <a:p>
            <a:pPr lvl="1"/>
            <a:r>
              <a:rPr lang="es-MX" dirty="0" smtClean="0"/>
              <a:t>Calidad física de los componentes</a:t>
            </a:r>
          </a:p>
          <a:p>
            <a:pPr lvl="1"/>
            <a:r>
              <a:rPr lang="es-MX" dirty="0" smtClean="0"/>
              <a:t>Uso de buenas prácticas</a:t>
            </a:r>
          </a:p>
          <a:p>
            <a:pPr lvl="1"/>
            <a:endParaRPr lang="es-MX" dirty="0" smtClean="0"/>
          </a:p>
          <a:p>
            <a:pPr lvl="1"/>
            <a:endParaRPr lang="es-MX" dirty="0" smtClean="0"/>
          </a:p>
          <a:p>
            <a:pPr lvl="1"/>
            <a:endParaRPr lang="es-MX" dirty="0" smtClean="0"/>
          </a:p>
          <a:p>
            <a:pPr>
              <a:buNone/>
            </a:pPr>
            <a:r>
              <a:rPr lang="es-MX" dirty="0" smtClean="0"/>
              <a:t>(Uso de instrumento I) </a:t>
            </a:r>
            <a:r>
              <a:rPr lang="es-MX" dirty="0" err="1" smtClean="0"/>
              <a:t>ref</a:t>
            </a:r>
            <a:r>
              <a:rPr lang="es-MX" dirty="0" smtClean="0"/>
              <a:t> [Rad </a:t>
            </a:r>
            <a:r>
              <a:rPr lang="es-MX" dirty="0" err="1" smtClean="0"/>
              <a:t>Levin</a:t>
            </a:r>
            <a:r>
              <a:rPr lang="es-MX" dirty="0" smtClean="0"/>
              <a:t>]</a:t>
            </a:r>
          </a:p>
          <a:p>
            <a:pPr>
              <a:buNone/>
            </a:pPr>
            <a:r>
              <a:rPr lang="es-MX" dirty="0" smtClean="0"/>
              <a:t>(Uso de instrumento J)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>
                <a:solidFill>
                  <a:schemeClr val="tx1"/>
                </a:solidFill>
              </a:rPr>
              <a:t>Métricas relacionadas con los contratos</a:t>
            </a:r>
            <a:endParaRPr lang="es-ES" sz="3600" dirty="0">
              <a:solidFill>
                <a:schemeClr val="tx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5143504" y="1571612"/>
            <a:ext cx="2071702" cy="178595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5143504" y="3714752"/>
            <a:ext cx="2071702" cy="1785950"/>
          </a:xfrm>
          <a:prstGeom prst="rect">
            <a:avLst/>
          </a:prstGeom>
          <a:solidFill>
            <a:srgbClr val="00206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Flecha derecha"/>
          <p:cNvSpPr/>
          <p:nvPr/>
        </p:nvSpPr>
        <p:spPr>
          <a:xfrm>
            <a:off x="3000364" y="2214554"/>
            <a:ext cx="1643074" cy="571504"/>
          </a:xfrm>
          <a:prstGeom prst="rightArrow">
            <a:avLst/>
          </a:prstGeom>
          <a:solidFill>
            <a:schemeClr val="accent5">
              <a:lumMod val="9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Flecha derecha"/>
          <p:cNvSpPr/>
          <p:nvPr/>
        </p:nvSpPr>
        <p:spPr>
          <a:xfrm>
            <a:off x="3000364" y="3250405"/>
            <a:ext cx="1643074" cy="571504"/>
          </a:xfrm>
          <a:prstGeom prst="rightArrow">
            <a:avLst/>
          </a:prstGeom>
          <a:solidFill>
            <a:srgbClr val="6262CA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Flecha derecha"/>
          <p:cNvSpPr/>
          <p:nvPr/>
        </p:nvSpPr>
        <p:spPr>
          <a:xfrm>
            <a:off x="3000364" y="4286256"/>
            <a:ext cx="1643074" cy="571504"/>
          </a:xfrm>
          <a:prstGeom prst="rightArrow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CuadroTexto"/>
          <p:cNvSpPr txBox="1"/>
          <p:nvPr/>
        </p:nvSpPr>
        <p:spPr>
          <a:xfrm>
            <a:off x="285720" y="2285992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 smtClean="0"/>
              <a:t>Contratos a precio fijo</a:t>
            </a:r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0" y="3357562"/>
            <a:ext cx="292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 smtClean="0"/>
              <a:t>Contratos a precio unitario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85720" y="4286256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 smtClean="0"/>
              <a:t>Contratos a costo más incentivos</a:t>
            </a:r>
            <a:endParaRPr lang="es-ES" dirty="0"/>
          </a:p>
        </p:txBody>
      </p:sp>
      <p:sp>
        <p:nvSpPr>
          <p:cNvPr id="13" name="12 Más"/>
          <p:cNvSpPr/>
          <p:nvPr/>
        </p:nvSpPr>
        <p:spPr>
          <a:xfrm>
            <a:off x="8143900" y="1000108"/>
            <a:ext cx="357190" cy="3571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Menos"/>
          <p:cNvSpPr/>
          <p:nvPr/>
        </p:nvSpPr>
        <p:spPr>
          <a:xfrm>
            <a:off x="8143900" y="5857892"/>
            <a:ext cx="428628" cy="285752"/>
          </a:xfrm>
          <a:prstGeom prst="mathMinu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Flecha arriba y abajo"/>
          <p:cNvSpPr/>
          <p:nvPr/>
        </p:nvSpPr>
        <p:spPr>
          <a:xfrm>
            <a:off x="8143900" y="1571612"/>
            <a:ext cx="357190" cy="4000528"/>
          </a:xfrm>
          <a:prstGeom prst="upDownArrow">
            <a:avLst/>
          </a:prstGeom>
          <a:gradFill flip="none" rotWithShape="1">
            <a:gsLst>
              <a:gs pos="0">
                <a:schemeClr val="accent4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CuadroTexto"/>
          <p:cNvSpPr txBox="1"/>
          <p:nvPr/>
        </p:nvSpPr>
        <p:spPr>
          <a:xfrm rot="5400000">
            <a:off x="6756929" y="3387211"/>
            <a:ext cx="400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Nivel de riesgo para el contratante</a:t>
            </a:r>
            <a:endParaRPr lang="es-ES" dirty="0"/>
          </a:p>
        </p:txBody>
      </p:sp>
      <p:pic>
        <p:nvPicPr>
          <p:cNvPr id="3081" name="Picture 9" descr="C:\Documents and Settings\Alberto\Local Settings\Temporary Internet Files\Content.IE5\YDZKX8FE\MPj0385550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5214950"/>
            <a:ext cx="908267" cy="1271574"/>
          </a:xfrm>
          <a:prstGeom prst="rect">
            <a:avLst/>
          </a:prstGeom>
          <a:noFill/>
        </p:spPr>
      </p:pic>
      <p:sp>
        <p:nvSpPr>
          <p:cNvPr id="25" name="24 CuadroTexto"/>
          <p:cNvSpPr txBox="1"/>
          <p:nvPr/>
        </p:nvSpPr>
        <p:spPr>
          <a:xfrm>
            <a:off x="1214414" y="5929330"/>
            <a:ext cx="478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Seguimiento al estado del contrato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Métricas sobre el avance del proyecto</a:t>
            </a:r>
            <a:endParaRPr lang="es-ES" sz="3600" dirty="0" smtClean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1214422"/>
            <a:ext cx="5170394" cy="3808419"/>
          </a:xfrm>
          <a:prstGeom prst="rect">
            <a:avLst/>
          </a:prstGeom>
          <a:solidFill>
            <a:schemeClr val="bg1"/>
          </a:solidFill>
          <a:ln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1714480" y="5643578"/>
            <a:ext cx="5857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Hacer seguimiento a la triple restricción</a:t>
            </a:r>
          </a:p>
          <a:p>
            <a:pPr algn="ctr"/>
            <a:r>
              <a:rPr lang="es-MX" sz="2400" dirty="0" smtClean="0"/>
              <a:t>Valor Ganado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Métricas relacionadas con los riesgos</a:t>
            </a:r>
            <a:endParaRPr lang="es-ES" sz="36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571472" y="171448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Herramientas</a:t>
            </a:r>
            <a:endParaRPr lang="es-ES" sz="36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500034" y="1500174"/>
          <a:ext cx="8229600" cy="5234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sz="3200" dirty="0" smtClean="0"/>
              <a:t>Vista general de las métricas relacionadas con </a:t>
            </a:r>
            <a:r>
              <a:rPr lang="es-MX" sz="3200" i="1" dirty="0" smtClean="0"/>
              <a:t>cosas</a:t>
            </a:r>
            <a:br>
              <a:rPr lang="es-MX" sz="3200" i="1" dirty="0" smtClean="0"/>
            </a:br>
            <a:r>
              <a:rPr lang="es-MX" sz="2400" b="0" dirty="0" smtClean="0"/>
              <a:t>Pesos relativos del Sistema de Métricas</a:t>
            </a:r>
            <a:endParaRPr lang="es-ES" sz="2400" b="0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</p:nvPr>
        </p:nvGraphicFramePr>
        <p:xfrm>
          <a:off x="0" y="1481116"/>
          <a:ext cx="8555069" cy="5376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5857884" y="621508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i="1" dirty="0" smtClean="0"/>
              <a:t>Rad &amp; </a:t>
            </a:r>
            <a:r>
              <a:rPr lang="es-MX" i="1" dirty="0" err="1" smtClean="0"/>
              <a:t>Levin</a:t>
            </a:r>
            <a:r>
              <a:rPr lang="es-MX" i="1" dirty="0" smtClean="0"/>
              <a:t>, 2006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Introducción a las métricas</a:t>
            </a:r>
          </a:p>
          <a:p>
            <a:r>
              <a:rPr lang="es-MX" dirty="0" smtClean="0"/>
              <a:t>Métricas sobre las </a:t>
            </a:r>
            <a:r>
              <a:rPr lang="es-MX" b="1" dirty="0" smtClean="0"/>
              <a:t>COSAS</a:t>
            </a:r>
          </a:p>
          <a:p>
            <a:r>
              <a:rPr lang="es-MX" dirty="0" smtClean="0"/>
              <a:t>Métricas para las </a:t>
            </a:r>
            <a:r>
              <a:rPr lang="es-MX" b="1" dirty="0" smtClean="0"/>
              <a:t>PERSONAS</a:t>
            </a:r>
          </a:p>
          <a:p>
            <a:r>
              <a:rPr lang="es-MX" dirty="0" smtClean="0"/>
              <a:t>Métricas </a:t>
            </a:r>
            <a:r>
              <a:rPr lang="es-MX" b="1" dirty="0" smtClean="0"/>
              <a:t>EMPRESARIALES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Introducción a las métricas</a:t>
            </a:r>
          </a:p>
          <a:p>
            <a:r>
              <a:rPr lang="es-MX" dirty="0" smtClean="0"/>
              <a:t>Métricas sobre las </a:t>
            </a:r>
            <a:r>
              <a:rPr lang="es-MX" b="1" dirty="0" smtClean="0"/>
              <a:t>COSAS</a:t>
            </a:r>
          </a:p>
          <a:p>
            <a:r>
              <a:rPr lang="es-MX" dirty="0" smtClean="0"/>
              <a:t>Métricas para las </a:t>
            </a:r>
            <a:r>
              <a:rPr lang="es-MX" b="1" dirty="0" smtClean="0"/>
              <a:t>PERSONAS</a:t>
            </a:r>
          </a:p>
          <a:p>
            <a:r>
              <a:rPr lang="es-MX" dirty="0" smtClean="0"/>
              <a:t>Métricas </a:t>
            </a:r>
            <a:r>
              <a:rPr lang="es-MX" b="1" dirty="0" smtClean="0"/>
              <a:t>EMPRESARIALES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r" eaLnBrk="1" hangingPunct="1"/>
            <a:r>
              <a:rPr lang="es-ES" sz="3600" dirty="0" smtClean="0"/>
              <a:t>Métricas relacionadas con las personas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285728"/>
            <a:ext cx="8229600" cy="1143000"/>
          </a:xfrm>
        </p:spPr>
        <p:txBody>
          <a:bodyPr/>
          <a:lstStyle/>
          <a:p>
            <a:pPr algn="r"/>
            <a:r>
              <a:rPr lang="es-MX" sz="3600" dirty="0" smtClean="0"/>
              <a:t>Teorías de Motivación</a:t>
            </a:r>
            <a:br>
              <a:rPr lang="es-MX" sz="3600" dirty="0" smtClean="0"/>
            </a:br>
            <a:r>
              <a:rPr lang="es-MX" sz="3600" dirty="0" smtClean="0"/>
              <a:t>Teoría de </a:t>
            </a:r>
            <a:r>
              <a:rPr lang="es-MX" sz="3600" dirty="0" err="1" smtClean="0"/>
              <a:t>McGregor’s</a:t>
            </a:r>
            <a:endParaRPr lang="es-ES" sz="36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357158" y="1857364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Rendimiento</a:t>
            </a:r>
            <a:endParaRPr lang="es-ES" sz="36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28596" y="1928802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dirty="0"/>
              <a:t>Elementos del Trabajo en Equipo</a:t>
            </a:r>
          </a:p>
        </p:txBody>
      </p:sp>
      <p:graphicFrame>
        <p:nvGraphicFramePr>
          <p:cNvPr id="4" name="3 Diagrama"/>
          <p:cNvGraphicFramePr/>
          <p:nvPr/>
        </p:nvGraphicFramePr>
        <p:xfrm>
          <a:off x="428596" y="1357298"/>
          <a:ext cx="8229600" cy="5305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800" dirty="0" smtClean="0"/>
              <a:t>Comunicación – Efectividad de las Reuniones</a:t>
            </a:r>
            <a:endParaRPr lang="es-ES" sz="28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28596" y="1071546"/>
          <a:ext cx="8046557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4000"/>
                <a:gridCol w="378557"/>
                <a:gridCol w="396000"/>
                <a:gridCol w="396000"/>
                <a:gridCol w="396000"/>
                <a:gridCol w="396000"/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chemeClr val="tx1"/>
                          </a:solidFill>
                        </a:rPr>
                        <a:t>Atributos de las Reuniones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Claridad de los objetivos de las reuniones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Claridad de la agenda de las reuniones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Tiempo destinado</a:t>
                      </a:r>
                      <a:r>
                        <a:rPr lang="es-MX" baseline="0" dirty="0" smtClean="0"/>
                        <a:t> a cada elemento de la agenda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Habilidad</a:t>
                      </a:r>
                      <a:r>
                        <a:rPr lang="es-MX" baseline="0" dirty="0" smtClean="0"/>
                        <a:t> para participar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Habilidad para</a:t>
                      </a:r>
                      <a:r>
                        <a:rPr lang="es-MX" baseline="0" dirty="0" smtClean="0"/>
                        <a:t> entender el punto de vista de otros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Habilidad para interactuar con otros miembros del equipo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Materiales presentados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Decisiones alcanzadas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Elementos de acción</a:t>
                      </a:r>
                      <a:r>
                        <a:rPr lang="es-MX" baseline="0" dirty="0" smtClean="0"/>
                        <a:t> presentados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Importancia de las reuniones para el trabajo general del proyecto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smtClean="0"/>
                        <a:t>Efectividad general de las reuniones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785786" y="5857892"/>
          <a:ext cx="7344000" cy="548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8000"/>
                <a:gridCol w="2160000"/>
                <a:gridCol w="288000"/>
                <a:gridCol w="2160000"/>
                <a:gridCol w="288000"/>
                <a:gridCol w="2160000"/>
              </a:tblGrid>
              <a:tr h="171351">
                <a:tc>
                  <a:txBody>
                    <a:bodyPr/>
                    <a:lstStyle/>
                    <a:p>
                      <a:r>
                        <a:rPr lang="es-MX" sz="1200" b="0" dirty="0" smtClean="0"/>
                        <a:t>1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 smtClean="0"/>
                        <a:t>Requiere mejora significativa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 smtClean="0"/>
                        <a:t>2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 smtClean="0"/>
                        <a:t>Requiere alguna mejora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b="0" dirty="0" smtClean="0"/>
                        <a:t>3</a:t>
                      </a:r>
                      <a:endParaRPr lang="es-E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dirty="0" smtClean="0"/>
                        <a:t>Útil</a:t>
                      </a:r>
                      <a:endParaRPr lang="es-ES" sz="1200" b="0" dirty="0" smtClean="0"/>
                    </a:p>
                  </a:txBody>
                  <a:tcPr/>
                </a:tc>
              </a:tr>
              <a:tr h="171351">
                <a:tc>
                  <a:txBody>
                    <a:bodyPr/>
                    <a:lstStyle/>
                    <a:p>
                      <a:r>
                        <a:rPr lang="es-MX" sz="1200" dirty="0" smtClean="0"/>
                        <a:t>4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 smtClean="0"/>
                        <a:t>Valioso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 smtClean="0"/>
                        <a:t>5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 smtClean="0"/>
                        <a:t>Extremadamente valioso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b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5857884" y="607220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i="1" dirty="0" smtClean="0"/>
              <a:t>Rad &amp; </a:t>
            </a:r>
            <a:r>
              <a:rPr lang="es-MX" i="1" dirty="0" err="1" smtClean="0"/>
              <a:t>Levin</a:t>
            </a:r>
            <a:r>
              <a:rPr lang="es-MX" i="1" dirty="0" smtClean="0"/>
              <a:t>, 2006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Competencias</a:t>
            </a:r>
            <a:endParaRPr lang="es-ES" sz="36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0" y="1428736"/>
          <a:ext cx="9144000" cy="523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6143604" y="607220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i="1" dirty="0" smtClean="0"/>
              <a:t>Rad &amp; </a:t>
            </a:r>
            <a:r>
              <a:rPr lang="es-MX" i="1" dirty="0" err="1" smtClean="0"/>
              <a:t>Levin</a:t>
            </a:r>
            <a:r>
              <a:rPr lang="es-MX" i="1" dirty="0" smtClean="0"/>
              <a:t>, 2006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Contenido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Introducción a las métricas</a:t>
            </a:r>
          </a:p>
          <a:p>
            <a:r>
              <a:rPr lang="es-MX" dirty="0" smtClean="0"/>
              <a:t>Métricas sobre las </a:t>
            </a:r>
            <a:r>
              <a:rPr lang="es-MX" b="1" dirty="0" smtClean="0"/>
              <a:t>COSAS</a:t>
            </a:r>
          </a:p>
          <a:p>
            <a:r>
              <a:rPr lang="es-MX" dirty="0" smtClean="0"/>
              <a:t>Métricas para las </a:t>
            </a:r>
            <a:r>
              <a:rPr lang="es-MX" b="1" dirty="0" smtClean="0"/>
              <a:t>PERSONAS</a:t>
            </a:r>
          </a:p>
          <a:p>
            <a:r>
              <a:rPr lang="es-MX" dirty="0" smtClean="0"/>
              <a:t>Métricas </a:t>
            </a:r>
            <a:r>
              <a:rPr lang="es-MX" b="1" dirty="0" smtClean="0"/>
              <a:t>EMPRESARIALES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 smtClean="0"/>
              <a:t>Métricas a nivel de empresa</a:t>
            </a:r>
            <a:endParaRPr lang="es-ES" sz="36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214282" y="1052512"/>
          <a:ext cx="8715435" cy="5305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/>
              <a:t>Niveles del PMMM – Nivel 1</a:t>
            </a:r>
            <a:endParaRPr lang="en-GB" sz="36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40175" y="5380038"/>
            <a:ext cx="4678363" cy="850900"/>
            <a:chOff x="2482" y="3389"/>
            <a:chExt cx="2947" cy="536"/>
          </a:xfrm>
        </p:grpSpPr>
        <p:sp>
          <p:nvSpPr>
            <p:cNvPr id="202756" name="Rectangle 4"/>
            <p:cNvSpPr>
              <a:spLocks noChangeArrowheads="1"/>
            </p:cNvSpPr>
            <p:nvPr/>
          </p:nvSpPr>
          <p:spPr bwMode="auto">
            <a:xfrm>
              <a:off x="2482" y="3389"/>
              <a:ext cx="294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     Procesos Iniciales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2757" name="Oval 5"/>
            <p:cNvSpPr>
              <a:spLocks noChangeArrowheads="1"/>
            </p:cNvSpPr>
            <p:nvPr/>
          </p:nvSpPr>
          <p:spPr bwMode="auto">
            <a:xfrm>
              <a:off x="2524" y="3530"/>
              <a:ext cx="216" cy="255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es-MX" sz="2400">
                  <a:latin typeface="Times New Roman"/>
                </a:rPr>
                <a:t>1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479925" y="4527550"/>
            <a:ext cx="4138613" cy="850900"/>
            <a:chOff x="2822" y="2852"/>
            <a:chExt cx="2607" cy="536"/>
          </a:xfrm>
        </p:grpSpPr>
        <p:sp>
          <p:nvSpPr>
            <p:cNvPr id="202759" name="Rectangle 7"/>
            <p:cNvSpPr>
              <a:spLocks noChangeArrowheads="1"/>
            </p:cNvSpPr>
            <p:nvPr/>
          </p:nvSpPr>
          <p:spPr bwMode="auto">
            <a:xfrm>
              <a:off x="2822" y="2852"/>
              <a:ext cx="260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 Procesos Estructurados y Estándares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2760" name="Oval 8"/>
            <p:cNvSpPr>
              <a:spLocks noChangeArrowheads="1"/>
            </p:cNvSpPr>
            <p:nvPr/>
          </p:nvSpPr>
          <p:spPr bwMode="auto">
            <a:xfrm>
              <a:off x="2902" y="2993"/>
              <a:ext cx="216" cy="255"/>
            </a:xfrm>
            <a:prstGeom prst="ellipse">
              <a:avLst/>
            </a:prstGeom>
            <a:solidFill>
              <a:srgbClr val="66FF33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2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019675" y="3668713"/>
            <a:ext cx="3598863" cy="849312"/>
            <a:chOff x="3162" y="2311"/>
            <a:chExt cx="2267" cy="535"/>
          </a:xfrm>
        </p:grpSpPr>
        <p:sp>
          <p:nvSpPr>
            <p:cNvPr id="202762" name="Rectangle 10"/>
            <p:cNvSpPr>
              <a:spLocks noChangeArrowheads="1"/>
            </p:cNvSpPr>
            <p:nvPr/>
          </p:nvSpPr>
          <p:spPr bwMode="auto">
            <a:xfrm>
              <a:off x="3162" y="2311"/>
              <a:ext cx="226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000">
                  <a:latin typeface="Times New Roman"/>
                </a:rPr>
                <a:t>    Estándares Organizacionales y Procesos Institucionalizados</a:t>
              </a:r>
              <a:endParaRPr kumimoji="1" lang="en-GB" sz="2000">
                <a:latin typeface="Times New Roman"/>
              </a:endParaRPr>
            </a:p>
          </p:txBody>
        </p:sp>
        <p:sp>
          <p:nvSpPr>
            <p:cNvPr id="202763" name="Oval 11"/>
            <p:cNvSpPr>
              <a:spLocks noChangeArrowheads="1"/>
            </p:cNvSpPr>
            <p:nvPr/>
          </p:nvSpPr>
          <p:spPr bwMode="auto">
            <a:xfrm>
              <a:off x="3198" y="2450"/>
              <a:ext cx="216" cy="256"/>
            </a:xfrm>
            <a:prstGeom prst="ellipse">
              <a:avLst/>
            </a:prstGeom>
            <a:solidFill>
              <a:srgbClr val="FFFF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3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59425" y="2816225"/>
            <a:ext cx="3059113" cy="849313"/>
            <a:chOff x="3502" y="1774"/>
            <a:chExt cx="1927" cy="535"/>
          </a:xfrm>
        </p:grpSpPr>
        <p:sp>
          <p:nvSpPr>
            <p:cNvPr id="202765" name="Rectangle 13"/>
            <p:cNvSpPr>
              <a:spLocks noChangeArrowheads="1"/>
            </p:cNvSpPr>
            <p:nvPr/>
          </p:nvSpPr>
          <p:spPr bwMode="auto">
            <a:xfrm>
              <a:off x="3502" y="1774"/>
              <a:ext cx="192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Procesos Administrados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2766" name="Oval 14"/>
            <p:cNvSpPr>
              <a:spLocks noChangeArrowheads="1"/>
            </p:cNvSpPr>
            <p:nvPr/>
          </p:nvSpPr>
          <p:spPr bwMode="auto">
            <a:xfrm>
              <a:off x="3548" y="1914"/>
              <a:ext cx="216" cy="256"/>
            </a:xfrm>
            <a:prstGeom prst="ellipse">
              <a:avLst/>
            </a:prstGeom>
            <a:solidFill>
              <a:srgbClr val="FF99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4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6099175" y="1955800"/>
            <a:ext cx="2519363" cy="850900"/>
            <a:chOff x="3842" y="1232"/>
            <a:chExt cx="1587" cy="536"/>
          </a:xfrm>
        </p:grpSpPr>
        <p:sp>
          <p:nvSpPr>
            <p:cNvPr id="202768" name="Rectangle 16"/>
            <p:cNvSpPr>
              <a:spLocks noChangeArrowheads="1"/>
            </p:cNvSpPr>
            <p:nvPr/>
          </p:nvSpPr>
          <p:spPr bwMode="auto">
            <a:xfrm>
              <a:off x="3842" y="1232"/>
              <a:ext cx="158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Procesos Optimizados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2769" name="Oval 17"/>
            <p:cNvSpPr>
              <a:spLocks noChangeArrowheads="1"/>
            </p:cNvSpPr>
            <p:nvPr/>
          </p:nvSpPr>
          <p:spPr bwMode="auto">
            <a:xfrm>
              <a:off x="3876" y="1372"/>
              <a:ext cx="216" cy="255"/>
            </a:xfrm>
            <a:prstGeom prst="ellipse">
              <a:avLst/>
            </a:prstGeom>
            <a:solidFill>
              <a:srgbClr val="FF33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5</a:t>
              </a:r>
              <a:endParaRPr kumimoji="1" lang="en-GB" sz="2400">
                <a:latin typeface="Times New Roman"/>
              </a:endParaRPr>
            </a:p>
          </p:txBody>
        </p:sp>
      </p:grpSp>
      <p:sp>
        <p:nvSpPr>
          <p:cNvPr id="202770" name="Text Box 18"/>
          <p:cNvSpPr txBox="1">
            <a:spLocks noChangeArrowheads="1"/>
          </p:cNvSpPr>
          <p:nvPr/>
        </p:nvSpPr>
        <p:spPr bwMode="auto">
          <a:xfrm>
            <a:off x="203200" y="1568450"/>
            <a:ext cx="3638550" cy="4759325"/>
          </a:xfrm>
          <a:prstGeom prst="rect">
            <a:avLst/>
          </a:prstGeom>
          <a:solidFill>
            <a:srgbClr val="9999FF"/>
          </a:solidFill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Hay reconocimiento de la existencia de procesos de Gerencia de Proyectos</a:t>
            </a:r>
          </a:p>
          <a:p>
            <a:pPr>
              <a:lnSpc>
                <a:spcPct val="85000"/>
              </a:lnSpc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No hay prácticas o estándares establecidos</a:t>
            </a:r>
          </a:p>
          <a:p>
            <a:pPr>
              <a:lnSpc>
                <a:spcPct val="85000"/>
              </a:lnSpc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Los proyectos individuales no rinden cuentas de ningún proceso estándar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La gerencia es consciente de la necesidad de la gerencia de proyectos</a:t>
            </a:r>
            <a:endParaRPr kumimoji="1" lang="en-GB" sz="2400">
              <a:latin typeface="Times New Roma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/>
              <a:t>Niveles del PMMM – Nivel 2</a:t>
            </a:r>
            <a:endParaRPr lang="en-GB" sz="36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40175" y="5380038"/>
            <a:ext cx="4678363" cy="850900"/>
            <a:chOff x="2482" y="3389"/>
            <a:chExt cx="2947" cy="536"/>
          </a:xfrm>
        </p:grpSpPr>
        <p:sp>
          <p:nvSpPr>
            <p:cNvPr id="203780" name="Rectangle 4"/>
            <p:cNvSpPr>
              <a:spLocks noChangeArrowheads="1"/>
            </p:cNvSpPr>
            <p:nvPr/>
          </p:nvSpPr>
          <p:spPr bwMode="auto">
            <a:xfrm>
              <a:off x="2482" y="3389"/>
              <a:ext cx="294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     Procesos Iniciales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3781" name="Oval 5"/>
            <p:cNvSpPr>
              <a:spLocks noChangeArrowheads="1"/>
            </p:cNvSpPr>
            <p:nvPr/>
          </p:nvSpPr>
          <p:spPr bwMode="auto">
            <a:xfrm>
              <a:off x="2524" y="3530"/>
              <a:ext cx="216" cy="255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es-MX" sz="2400">
                  <a:latin typeface="Times New Roman"/>
                </a:rPr>
                <a:t>1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479925" y="4527550"/>
            <a:ext cx="4138613" cy="850900"/>
            <a:chOff x="2822" y="2852"/>
            <a:chExt cx="2607" cy="536"/>
          </a:xfrm>
        </p:grpSpPr>
        <p:sp>
          <p:nvSpPr>
            <p:cNvPr id="203783" name="Rectangle 7"/>
            <p:cNvSpPr>
              <a:spLocks noChangeArrowheads="1"/>
            </p:cNvSpPr>
            <p:nvPr/>
          </p:nvSpPr>
          <p:spPr bwMode="auto">
            <a:xfrm>
              <a:off x="2822" y="2852"/>
              <a:ext cx="260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 Procesos Estructurados y Estándares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3784" name="Oval 8"/>
            <p:cNvSpPr>
              <a:spLocks noChangeArrowheads="1"/>
            </p:cNvSpPr>
            <p:nvPr/>
          </p:nvSpPr>
          <p:spPr bwMode="auto">
            <a:xfrm>
              <a:off x="2902" y="2993"/>
              <a:ext cx="216" cy="255"/>
            </a:xfrm>
            <a:prstGeom prst="ellipse">
              <a:avLst/>
            </a:prstGeom>
            <a:solidFill>
              <a:srgbClr val="66FF33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2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019675" y="3668713"/>
            <a:ext cx="3598863" cy="849312"/>
            <a:chOff x="3162" y="2311"/>
            <a:chExt cx="2267" cy="535"/>
          </a:xfrm>
        </p:grpSpPr>
        <p:sp>
          <p:nvSpPr>
            <p:cNvPr id="203786" name="Rectangle 10"/>
            <p:cNvSpPr>
              <a:spLocks noChangeArrowheads="1"/>
            </p:cNvSpPr>
            <p:nvPr/>
          </p:nvSpPr>
          <p:spPr bwMode="auto">
            <a:xfrm>
              <a:off x="3162" y="2311"/>
              <a:ext cx="226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000">
                  <a:latin typeface="Times New Roman"/>
                </a:rPr>
                <a:t>    Estándares Organizacionales y Procesos Institucionalizados</a:t>
              </a:r>
              <a:endParaRPr kumimoji="1" lang="en-GB" sz="2000">
                <a:latin typeface="Times New Roman"/>
              </a:endParaRPr>
            </a:p>
          </p:txBody>
        </p:sp>
        <p:sp>
          <p:nvSpPr>
            <p:cNvPr id="203787" name="Oval 11"/>
            <p:cNvSpPr>
              <a:spLocks noChangeArrowheads="1"/>
            </p:cNvSpPr>
            <p:nvPr/>
          </p:nvSpPr>
          <p:spPr bwMode="auto">
            <a:xfrm>
              <a:off x="3198" y="2450"/>
              <a:ext cx="216" cy="256"/>
            </a:xfrm>
            <a:prstGeom prst="ellipse">
              <a:avLst/>
            </a:prstGeom>
            <a:solidFill>
              <a:srgbClr val="FFFF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3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59425" y="2816225"/>
            <a:ext cx="3059113" cy="849313"/>
            <a:chOff x="3502" y="1774"/>
            <a:chExt cx="1927" cy="535"/>
          </a:xfrm>
        </p:grpSpPr>
        <p:sp>
          <p:nvSpPr>
            <p:cNvPr id="203789" name="Rectangle 13"/>
            <p:cNvSpPr>
              <a:spLocks noChangeArrowheads="1"/>
            </p:cNvSpPr>
            <p:nvPr/>
          </p:nvSpPr>
          <p:spPr bwMode="auto">
            <a:xfrm>
              <a:off x="3502" y="1774"/>
              <a:ext cx="192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Procesos Administrados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3790" name="Oval 14"/>
            <p:cNvSpPr>
              <a:spLocks noChangeArrowheads="1"/>
            </p:cNvSpPr>
            <p:nvPr/>
          </p:nvSpPr>
          <p:spPr bwMode="auto">
            <a:xfrm>
              <a:off x="3548" y="1914"/>
              <a:ext cx="216" cy="256"/>
            </a:xfrm>
            <a:prstGeom prst="ellipse">
              <a:avLst/>
            </a:prstGeom>
            <a:solidFill>
              <a:srgbClr val="FF99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4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6099175" y="1955800"/>
            <a:ext cx="2519363" cy="850900"/>
            <a:chOff x="3842" y="1232"/>
            <a:chExt cx="1587" cy="536"/>
          </a:xfrm>
        </p:grpSpPr>
        <p:sp>
          <p:nvSpPr>
            <p:cNvPr id="203792" name="Rectangle 16"/>
            <p:cNvSpPr>
              <a:spLocks noChangeArrowheads="1"/>
            </p:cNvSpPr>
            <p:nvPr/>
          </p:nvSpPr>
          <p:spPr bwMode="auto">
            <a:xfrm>
              <a:off x="3842" y="1232"/>
              <a:ext cx="158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Procesos Optimizados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3793" name="Oval 17"/>
            <p:cNvSpPr>
              <a:spLocks noChangeArrowheads="1"/>
            </p:cNvSpPr>
            <p:nvPr/>
          </p:nvSpPr>
          <p:spPr bwMode="auto">
            <a:xfrm>
              <a:off x="3876" y="1372"/>
              <a:ext cx="216" cy="255"/>
            </a:xfrm>
            <a:prstGeom prst="ellipse">
              <a:avLst/>
            </a:prstGeom>
            <a:solidFill>
              <a:srgbClr val="FF33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5</a:t>
              </a:r>
              <a:endParaRPr kumimoji="1" lang="en-GB" sz="2400">
                <a:latin typeface="Times New Roman"/>
              </a:endParaRPr>
            </a:p>
          </p:txBody>
        </p:sp>
      </p:grp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242888" y="1747838"/>
            <a:ext cx="3611562" cy="4759325"/>
          </a:xfrm>
          <a:prstGeom prst="rect">
            <a:avLst/>
          </a:prstGeom>
          <a:solidFill>
            <a:srgbClr val="66FF33"/>
          </a:solidFill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Existen muchos procesos de Gerencia de Proyectos, pero no se consideran un estándar. 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Existe documentación para estos procesos básicos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La gerencia apoya la implementación de la Gerencia de Proyectos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No hay uniformidad a lo largo de los distintos proyectos</a:t>
            </a:r>
            <a:endParaRPr kumimoji="1" lang="en-GB" sz="2400">
              <a:latin typeface="Times New Roma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Título"/>
          <p:cNvSpPr>
            <a:spLocks noGrp="1"/>
          </p:cNvSpPr>
          <p:nvPr>
            <p:ph type="title"/>
          </p:nvPr>
        </p:nvSpPr>
        <p:spPr>
          <a:xfrm>
            <a:off x="500034" y="785794"/>
            <a:ext cx="8229600" cy="1143000"/>
          </a:xfrm>
        </p:spPr>
        <p:txBody>
          <a:bodyPr/>
          <a:lstStyle/>
          <a:p>
            <a:pPr eaLnBrk="1" hangingPunct="1"/>
            <a:r>
              <a:rPr lang="es-MX" sz="3600" dirty="0" smtClean="0"/>
              <a:t>¿Qué es una métrica?</a:t>
            </a:r>
            <a:endParaRPr lang="es-ES" sz="3600" dirty="0" smtClean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28596" y="1571612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43" name="Text Box 19"/>
          <p:cNvSpPr txBox="1">
            <a:spLocks noChangeArrowheads="1"/>
          </p:cNvSpPr>
          <p:nvPr/>
        </p:nvSpPr>
        <p:spPr bwMode="auto">
          <a:xfrm>
            <a:off x="203200" y="1577975"/>
            <a:ext cx="4614863" cy="5070475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Todos los procesos de GP están establecidos como estándares de la organización</a:t>
            </a:r>
          </a:p>
          <a:p>
            <a:pPr>
              <a:lnSpc>
                <a:spcPct val="85000"/>
              </a:lnSpc>
            </a:pPr>
            <a:r>
              <a:rPr kumimoji="1" lang="es-MX" sz="2400">
                <a:latin typeface="Times New Roman"/>
              </a:rPr>
              <a:t> </a:t>
            </a: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Todos los proyectos utilizan los procesos, con mínimas excepciones</a:t>
            </a:r>
          </a:p>
          <a:p>
            <a:pPr>
              <a:lnSpc>
                <a:spcPct val="85000"/>
              </a:lnSpc>
            </a:pPr>
            <a:r>
              <a:rPr kumimoji="1" lang="es-MX" sz="2400">
                <a:latin typeface="Times New Roman"/>
              </a:rPr>
              <a:t> </a:t>
            </a: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La gerencia está activamente involucrada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Muchos de los procesos están automatizados 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Cada proyecto es evaluado y administrado a la luz de otros proyectos</a:t>
            </a:r>
            <a:endParaRPr kumimoji="1" lang="en-GB" sz="2400">
              <a:latin typeface="Times New Roman"/>
            </a:endParaRPr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/>
              <a:t>Niveles del PMMM – Nivel 3</a:t>
            </a:r>
            <a:endParaRPr lang="en-GB" sz="36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40175" y="5380038"/>
            <a:ext cx="4678363" cy="850900"/>
            <a:chOff x="2482" y="3389"/>
            <a:chExt cx="2947" cy="536"/>
          </a:xfrm>
        </p:grpSpPr>
        <p:sp>
          <p:nvSpPr>
            <p:cNvPr id="205828" name="Rectangle 4"/>
            <p:cNvSpPr>
              <a:spLocks noChangeArrowheads="1"/>
            </p:cNvSpPr>
            <p:nvPr/>
          </p:nvSpPr>
          <p:spPr bwMode="auto">
            <a:xfrm>
              <a:off x="2482" y="3389"/>
              <a:ext cx="294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     Procesos Iniciales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5829" name="Oval 5"/>
            <p:cNvSpPr>
              <a:spLocks noChangeArrowheads="1"/>
            </p:cNvSpPr>
            <p:nvPr/>
          </p:nvSpPr>
          <p:spPr bwMode="auto">
            <a:xfrm>
              <a:off x="2524" y="3530"/>
              <a:ext cx="216" cy="255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es-MX" sz="2400">
                  <a:latin typeface="Times New Roman"/>
                </a:rPr>
                <a:t>1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479925" y="4527550"/>
            <a:ext cx="4138613" cy="850900"/>
            <a:chOff x="2822" y="2852"/>
            <a:chExt cx="2607" cy="536"/>
          </a:xfrm>
        </p:grpSpPr>
        <p:sp>
          <p:nvSpPr>
            <p:cNvPr id="205831" name="Rectangle 7"/>
            <p:cNvSpPr>
              <a:spLocks noChangeArrowheads="1"/>
            </p:cNvSpPr>
            <p:nvPr/>
          </p:nvSpPr>
          <p:spPr bwMode="auto">
            <a:xfrm>
              <a:off x="2822" y="2852"/>
              <a:ext cx="260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 Procesos Estructurados y Estándares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5832" name="Oval 8"/>
            <p:cNvSpPr>
              <a:spLocks noChangeArrowheads="1"/>
            </p:cNvSpPr>
            <p:nvPr/>
          </p:nvSpPr>
          <p:spPr bwMode="auto">
            <a:xfrm>
              <a:off x="2902" y="2993"/>
              <a:ext cx="216" cy="255"/>
            </a:xfrm>
            <a:prstGeom prst="ellipse">
              <a:avLst/>
            </a:prstGeom>
            <a:solidFill>
              <a:srgbClr val="66FF33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2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019675" y="3668713"/>
            <a:ext cx="3598863" cy="849312"/>
            <a:chOff x="3162" y="2311"/>
            <a:chExt cx="2267" cy="535"/>
          </a:xfrm>
        </p:grpSpPr>
        <p:sp>
          <p:nvSpPr>
            <p:cNvPr id="205834" name="Rectangle 10"/>
            <p:cNvSpPr>
              <a:spLocks noChangeArrowheads="1"/>
            </p:cNvSpPr>
            <p:nvPr/>
          </p:nvSpPr>
          <p:spPr bwMode="auto">
            <a:xfrm>
              <a:off x="3162" y="2311"/>
              <a:ext cx="226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000">
                  <a:latin typeface="Times New Roman"/>
                </a:rPr>
                <a:t>    Estándares Organizacionales y Procesos Institucionalizados</a:t>
              </a:r>
              <a:endParaRPr kumimoji="1" lang="en-GB" sz="2000">
                <a:latin typeface="Times New Roman"/>
              </a:endParaRPr>
            </a:p>
          </p:txBody>
        </p:sp>
        <p:sp>
          <p:nvSpPr>
            <p:cNvPr id="205835" name="Oval 11"/>
            <p:cNvSpPr>
              <a:spLocks noChangeArrowheads="1"/>
            </p:cNvSpPr>
            <p:nvPr/>
          </p:nvSpPr>
          <p:spPr bwMode="auto">
            <a:xfrm>
              <a:off x="3198" y="2450"/>
              <a:ext cx="216" cy="256"/>
            </a:xfrm>
            <a:prstGeom prst="ellipse">
              <a:avLst/>
            </a:prstGeom>
            <a:solidFill>
              <a:srgbClr val="FFFF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3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59425" y="2816225"/>
            <a:ext cx="3059113" cy="849313"/>
            <a:chOff x="3502" y="1774"/>
            <a:chExt cx="1927" cy="535"/>
          </a:xfrm>
        </p:grpSpPr>
        <p:sp>
          <p:nvSpPr>
            <p:cNvPr id="205837" name="Rectangle 13"/>
            <p:cNvSpPr>
              <a:spLocks noChangeArrowheads="1"/>
            </p:cNvSpPr>
            <p:nvPr/>
          </p:nvSpPr>
          <p:spPr bwMode="auto">
            <a:xfrm>
              <a:off x="3502" y="1774"/>
              <a:ext cx="192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Procesos Administrados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5838" name="Oval 14"/>
            <p:cNvSpPr>
              <a:spLocks noChangeArrowheads="1"/>
            </p:cNvSpPr>
            <p:nvPr/>
          </p:nvSpPr>
          <p:spPr bwMode="auto">
            <a:xfrm>
              <a:off x="3548" y="1914"/>
              <a:ext cx="216" cy="256"/>
            </a:xfrm>
            <a:prstGeom prst="ellipse">
              <a:avLst/>
            </a:prstGeom>
            <a:solidFill>
              <a:srgbClr val="FF99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4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6099175" y="1955800"/>
            <a:ext cx="2519363" cy="850900"/>
            <a:chOff x="3842" y="1232"/>
            <a:chExt cx="1587" cy="536"/>
          </a:xfrm>
        </p:grpSpPr>
        <p:sp>
          <p:nvSpPr>
            <p:cNvPr id="205840" name="Rectangle 16"/>
            <p:cNvSpPr>
              <a:spLocks noChangeArrowheads="1"/>
            </p:cNvSpPr>
            <p:nvPr/>
          </p:nvSpPr>
          <p:spPr bwMode="auto">
            <a:xfrm>
              <a:off x="3842" y="1232"/>
              <a:ext cx="158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Procesos Optimizados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5841" name="Oval 17"/>
            <p:cNvSpPr>
              <a:spLocks noChangeArrowheads="1"/>
            </p:cNvSpPr>
            <p:nvPr/>
          </p:nvSpPr>
          <p:spPr bwMode="auto">
            <a:xfrm>
              <a:off x="3876" y="1372"/>
              <a:ext cx="216" cy="255"/>
            </a:xfrm>
            <a:prstGeom prst="ellipse">
              <a:avLst/>
            </a:prstGeom>
            <a:solidFill>
              <a:srgbClr val="FF33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5</a:t>
              </a:r>
              <a:endParaRPr kumimoji="1" lang="en-GB" sz="2400">
                <a:latin typeface="Times New Roman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242888" y="1835150"/>
            <a:ext cx="4076700" cy="4759325"/>
          </a:xfrm>
          <a:prstGeom prst="rect">
            <a:avLst/>
          </a:prstGeom>
          <a:solidFill>
            <a:srgbClr val="FF9900"/>
          </a:solidFill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Se utilizan medidas de eficiencia y efectividad para tomar decisiones en el proyecto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Todos los cambios en el proyecto son evaluados a la luz de las métricas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 La gerencia entiende, ejecuta y administra correctamente los procesos de GP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La información de los proyectos está integrada con otros sistemas corporativos</a:t>
            </a:r>
            <a:endParaRPr kumimoji="1" lang="en-GB" sz="2400">
              <a:latin typeface="Times New Roman"/>
            </a:endParaRPr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/>
              <a:t>Niveles del PMMM – Nivel 4</a:t>
            </a:r>
            <a:endParaRPr lang="en-GB" sz="36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40175" y="5380038"/>
            <a:ext cx="4678363" cy="850900"/>
            <a:chOff x="2482" y="3389"/>
            <a:chExt cx="2947" cy="536"/>
          </a:xfrm>
        </p:grpSpPr>
        <p:sp>
          <p:nvSpPr>
            <p:cNvPr id="204804" name="Rectangle 4"/>
            <p:cNvSpPr>
              <a:spLocks noChangeArrowheads="1"/>
            </p:cNvSpPr>
            <p:nvPr/>
          </p:nvSpPr>
          <p:spPr bwMode="auto">
            <a:xfrm>
              <a:off x="2482" y="3389"/>
              <a:ext cx="294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     Procesos Iniciales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4805" name="Oval 5"/>
            <p:cNvSpPr>
              <a:spLocks noChangeArrowheads="1"/>
            </p:cNvSpPr>
            <p:nvPr/>
          </p:nvSpPr>
          <p:spPr bwMode="auto">
            <a:xfrm>
              <a:off x="2524" y="3530"/>
              <a:ext cx="216" cy="255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es-MX" sz="2400">
                  <a:latin typeface="Times New Roman"/>
                </a:rPr>
                <a:t>1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479925" y="4527550"/>
            <a:ext cx="4138613" cy="850900"/>
            <a:chOff x="2822" y="2852"/>
            <a:chExt cx="2607" cy="536"/>
          </a:xfrm>
        </p:grpSpPr>
        <p:sp>
          <p:nvSpPr>
            <p:cNvPr id="204807" name="Rectangle 7"/>
            <p:cNvSpPr>
              <a:spLocks noChangeArrowheads="1"/>
            </p:cNvSpPr>
            <p:nvPr/>
          </p:nvSpPr>
          <p:spPr bwMode="auto">
            <a:xfrm>
              <a:off x="2822" y="2852"/>
              <a:ext cx="260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 Procesos Estructurados y Estándares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4808" name="Oval 8"/>
            <p:cNvSpPr>
              <a:spLocks noChangeArrowheads="1"/>
            </p:cNvSpPr>
            <p:nvPr/>
          </p:nvSpPr>
          <p:spPr bwMode="auto">
            <a:xfrm>
              <a:off x="2902" y="2993"/>
              <a:ext cx="216" cy="255"/>
            </a:xfrm>
            <a:prstGeom prst="ellipse">
              <a:avLst/>
            </a:prstGeom>
            <a:solidFill>
              <a:srgbClr val="66FF33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2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019675" y="3668713"/>
            <a:ext cx="3598863" cy="849312"/>
            <a:chOff x="3162" y="2311"/>
            <a:chExt cx="2267" cy="535"/>
          </a:xfrm>
        </p:grpSpPr>
        <p:sp>
          <p:nvSpPr>
            <p:cNvPr id="204810" name="Rectangle 10"/>
            <p:cNvSpPr>
              <a:spLocks noChangeArrowheads="1"/>
            </p:cNvSpPr>
            <p:nvPr/>
          </p:nvSpPr>
          <p:spPr bwMode="auto">
            <a:xfrm>
              <a:off x="3162" y="2311"/>
              <a:ext cx="226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000">
                  <a:latin typeface="Times New Roman"/>
                </a:rPr>
                <a:t>    Estándares Organizacionales y Procesos Institucionalizados</a:t>
              </a:r>
              <a:endParaRPr kumimoji="1" lang="en-GB" sz="2000">
                <a:latin typeface="Times New Roman"/>
              </a:endParaRPr>
            </a:p>
          </p:txBody>
        </p:sp>
        <p:sp>
          <p:nvSpPr>
            <p:cNvPr id="204811" name="Oval 11"/>
            <p:cNvSpPr>
              <a:spLocks noChangeArrowheads="1"/>
            </p:cNvSpPr>
            <p:nvPr/>
          </p:nvSpPr>
          <p:spPr bwMode="auto">
            <a:xfrm>
              <a:off x="3198" y="2450"/>
              <a:ext cx="216" cy="256"/>
            </a:xfrm>
            <a:prstGeom prst="ellipse">
              <a:avLst/>
            </a:prstGeom>
            <a:solidFill>
              <a:srgbClr val="FFFF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3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59425" y="2816225"/>
            <a:ext cx="3059113" cy="849313"/>
            <a:chOff x="3502" y="1774"/>
            <a:chExt cx="1927" cy="535"/>
          </a:xfrm>
        </p:grpSpPr>
        <p:sp>
          <p:nvSpPr>
            <p:cNvPr id="204813" name="Rectangle 13"/>
            <p:cNvSpPr>
              <a:spLocks noChangeArrowheads="1"/>
            </p:cNvSpPr>
            <p:nvPr/>
          </p:nvSpPr>
          <p:spPr bwMode="auto">
            <a:xfrm>
              <a:off x="3502" y="1774"/>
              <a:ext cx="192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Procesos Administrados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4814" name="Oval 14"/>
            <p:cNvSpPr>
              <a:spLocks noChangeArrowheads="1"/>
            </p:cNvSpPr>
            <p:nvPr/>
          </p:nvSpPr>
          <p:spPr bwMode="auto">
            <a:xfrm>
              <a:off x="3548" y="1914"/>
              <a:ext cx="216" cy="256"/>
            </a:xfrm>
            <a:prstGeom prst="ellipse">
              <a:avLst/>
            </a:prstGeom>
            <a:solidFill>
              <a:srgbClr val="FF99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4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6099175" y="1955800"/>
            <a:ext cx="2519363" cy="850900"/>
            <a:chOff x="3842" y="1232"/>
            <a:chExt cx="1587" cy="536"/>
          </a:xfrm>
        </p:grpSpPr>
        <p:sp>
          <p:nvSpPr>
            <p:cNvPr id="204816" name="Rectangle 16"/>
            <p:cNvSpPr>
              <a:spLocks noChangeArrowheads="1"/>
            </p:cNvSpPr>
            <p:nvPr/>
          </p:nvSpPr>
          <p:spPr bwMode="auto">
            <a:xfrm>
              <a:off x="3842" y="1232"/>
              <a:ext cx="158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Procesos Optimizados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4817" name="Oval 17"/>
            <p:cNvSpPr>
              <a:spLocks noChangeArrowheads="1"/>
            </p:cNvSpPr>
            <p:nvPr/>
          </p:nvSpPr>
          <p:spPr bwMode="auto">
            <a:xfrm>
              <a:off x="3876" y="1372"/>
              <a:ext cx="216" cy="255"/>
            </a:xfrm>
            <a:prstGeom prst="ellipse">
              <a:avLst/>
            </a:prstGeom>
            <a:solidFill>
              <a:srgbClr val="FF33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5</a:t>
              </a:r>
              <a:endParaRPr kumimoji="1" lang="en-GB" sz="2400">
                <a:latin typeface="Times New Roman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66" name="Text Box 18"/>
          <p:cNvSpPr txBox="1">
            <a:spLocks noChangeArrowheads="1"/>
          </p:cNvSpPr>
          <p:nvPr/>
        </p:nvSpPr>
        <p:spPr bwMode="auto">
          <a:xfrm>
            <a:off x="185738" y="1574800"/>
            <a:ext cx="4076700" cy="4759325"/>
          </a:xfrm>
          <a:prstGeom prst="rect">
            <a:avLst/>
          </a:prstGeom>
          <a:solidFill>
            <a:srgbClr val="FF3300"/>
          </a:solidFill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Los procesos se utilizan activamente para mejorar las actividades de GP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Las lecciones aprendidas se analizan periódicamente y se utilizan para la mejora de los procesos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s-MX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 Las métricas de GP se utilizan para tomar decisiones a nivel gerencial en el futuro</a:t>
            </a:r>
          </a:p>
          <a:p>
            <a:pPr>
              <a:lnSpc>
                <a:spcPct val="85000"/>
              </a:lnSpc>
              <a:buFontTx/>
              <a:buChar char="•"/>
            </a:pPr>
            <a:endParaRPr kumimoji="1" lang="en-GB" sz="2400">
              <a:latin typeface="Times New Roman"/>
            </a:endParaRPr>
          </a:p>
          <a:p>
            <a:pPr>
              <a:lnSpc>
                <a:spcPct val="85000"/>
              </a:lnSpc>
              <a:buFontTx/>
              <a:buChar char="•"/>
            </a:pPr>
            <a:r>
              <a:rPr kumimoji="1" lang="es-MX" sz="2400">
                <a:latin typeface="Times New Roman"/>
              </a:rPr>
              <a:t>La gerencia está enfocada en la mejora continua </a:t>
            </a:r>
            <a:endParaRPr kumimoji="1" lang="en-GB" sz="2400">
              <a:latin typeface="Times New Roman"/>
            </a:endParaRPr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sz="3600" dirty="0"/>
              <a:t>Niveles del PMMM – Nivel 5</a:t>
            </a:r>
            <a:endParaRPr lang="en-GB" sz="36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940175" y="5380038"/>
            <a:ext cx="4678363" cy="850900"/>
            <a:chOff x="2482" y="3389"/>
            <a:chExt cx="2947" cy="536"/>
          </a:xfrm>
        </p:grpSpPr>
        <p:sp>
          <p:nvSpPr>
            <p:cNvPr id="206852" name="Rectangle 4"/>
            <p:cNvSpPr>
              <a:spLocks noChangeArrowheads="1"/>
            </p:cNvSpPr>
            <p:nvPr/>
          </p:nvSpPr>
          <p:spPr bwMode="auto">
            <a:xfrm>
              <a:off x="2482" y="3389"/>
              <a:ext cx="294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     Procesos Iniciales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6853" name="Oval 5"/>
            <p:cNvSpPr>
              <a:spLocks noChangeArrowheads="1"/>
            </p:cNvSpPr>
            <p:nvPr/>
          </p:nvSpPr>
          <p:spPr bwMode="auto">
            <a:xfrm>
              <a:off x="2524" y="3530"/>
              <a:ext cx="216" cy="255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kumimoji="1" lang="es-MX" sz="2400">
                  <a:latin typeface="Times New Roman"/>
                </a:rPr>
                <a:t>1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479925" y="4527550"/>
            <a:ext cx="4138613" cy="850900"/>
            <a:chOff x="2822" y="2852"/>
            <a:chExt cx="2607" cy="536"/>
          </a:xfrm>
        </p:grpSpPr>
        <p:sp>
          <p:nvSpPr>
            <p:cNvPr id="206855" name="Rectangle 7"/>
            <p:cNvSpPr>
              <a:spLocks noChangeArrowheads="1"/>
            </p:cNvSpPr>
            <p:nvPr/>
          </p:nvSpPr>
          <p:spPr bwMode="auto">
            <a:xfrm>
              <a:off x="2822" y="2852"/>
              <a:ext cx="260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 Procesos Estructurados y Estándares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6856" name="Oval 8"/>
            <p:cNvSpPr>
              <a:spLocks noChangeArrowheads="1"/>
            </p:cNvSpPr>
            <p:nvPr/>
          </p:nvSpPr>
          <p:spPr bwMode="auto">
            <a:xfrm>
              <a:off x="2902" y="2993"/>
              <a:ext cx="216" cy="255"/>
            </a:xfrm>
            <a:prstGeom prst="ellipse">
              <a:avLst/>
            </a:prstGeom>
            <a:solidFill>
              <a:srgbClr val="66FF33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2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019675" y="3668713"/>
            <a:ext cx="3598863" cy="849312"/>
            <a:chOff x="3162" y="2311"/>
            <a:chExt cx="2267" cy="535"/>
          </a:xfrm>
        </p:grpSpPr>
        <p:sp>
          <p:nvSpPr>
            <p:cNvPr id="206858" name="Rectangle 10"/>
            <p:cNvSpPr>
              <a:spLocks noChangeArrowheads="1"/>
            </p:cNvSpPr>
            <p:nvPr/>
          </p:nvSpPr>
          <p:spPr bwMode="auto">
            <a:xfrm>
              <a:off x="3162" y="2311"/>
              <a:ext cx="226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000">
                  <a:latin typeface="Times New Roman"/>
                </a:rPr>
                <a:t>    Estándares Organizacionales y Procesos Institucionalizados</a:t>
              </a:r>
              <a:endParaRPr kumimoji="1" lang="en-GB" sz="2000">
                <a:latin typeface="Times New Roman"/>
              </a:endParaRPr>
            </a:p>
          </p:txBody>
        </p:sp>
        <p:sp>
          <p:nvSpPr>
            <p:cNvPr id="206859" name="Oval 11"/>
            <p:cNvSpPr>
              <a:spLocks noChangeArrowheads="1"/>
            </p:cNvSpPr>
            <p:nvPr/>
          </p:nvSpPr>
          <p:spPr bwMode="auto">
            <a:xfrm>
              <a:off x="3198" y="2450"/>
              <a:ext cx="216" cy="256"/>
            </a:xfrm>
            <a:prstGeom prst="ellipse">
              <a:avLst/>
            </a:prstGeom>
            <a:solidFill>
              <a:srgbClr val="FFFF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3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59425" y="2816225"/>
            <a:ext cx="3059113" cy="849313"/>
            <a:chOff x="3502" y="1774"/>
            <a:chExt cx="1927" cy="535"/>
          </a:xfrm>
        </p:grpSpPr>
        <p:sp>
          <p:nvSpPr>
            <p:cNvPr id="206861" name="Rectangle 13"/>
            <p:cNvSpPr>
              <a:spLocks noChangeArrowheads="1"/>
            </p:cNvSpPr>
            <p:nvPr/>
          </p:nvSpPr>
          <p:spPr bwMode="auto">
            <a:xfrm>
              <a:off x="3502" y="1774"/>
              <a:ext cx="1927" cy="535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     Procesos Administrados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6862" name="Oval 14"/>
            <p:cNvSpPr>
              <a:spLocks noChangeArrowheads="1"/>
            </p:cNvSpPr>
            <p:nvPr/>
          </p:nvSpPr>
          <p:spPr bwMode="auto">
            <a:xfrm>
              <a:off x="3548" y="1914"/>
              <a:ext cx="216" cy="256"/>
            </a:xfrm>
            <a:prstGeom prst="ellipse">
              <a:avLst/>
            </a:prstGeom>
            <a:solidFill>
              <a:srgbClr val="FF99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4</a:t>
              </a:r>
              <a:endParaRPr kumimoji="1" lang="en-GB" sz="2400">
                <a:latin typeface="Times New Roman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6099175" y="1955800"/>
            <a:ext cx="2519363" cy="850900"/>
            <a:chOff x="3842" y="1232"/>
            <a:chExt cx="1587" cy="536"/>
          </a:xfrm>
        </p:grpSpPr>
        <p:sp>
          <p:nvSpPr>
            <p:cNvPr id="206864" name="Rectangle 16"/>
            <p:cNvSpPr>
              <a:spLocks noChangeArrowheads="1"/>
            </p:cNvSpPr>
            <p:nvPr/>
          </p:nvSpPr>
          <p:spPr bwMode="auto">
            <a:xfrm>
              <a:off x="3842" y="1232"/>
              <a:ext cx="1587" cy="536"/>
            </a:xfrm>
            <a:prstGeom prst="rect">
              <a:avLst/>
            </a:prstGeom>
            <a:gradFill rotWithShape="1">
              <a:gsLst>
                <a:gs pos="0">
                  <a:srgbClr val="33CCCC"/>
                </a:gs>
                <a:gs pos="100000">
                  <a:srgbClr val="33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 cap="sq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anchor="ctr"/>
            <a:lstStyle/>
            <a:p>
              <a:pPr algn="ctr"/>
              <a:r>
                <a:rPr kumimoji="1" lang="es-MX" sz="2400">
                  <a:latin typeface="Times New Roman"/>
                </a:rPr>
                <a:t>Procesos Optimizados</a:t>
              </a:r>
              <a:endParaRPr kumimoji="1" lang="en-GB" sz="2400">
                <a:latin typeface="Times New Roman"/>
              </a:endParaRPr>
            </a:p>
          </p:txBody>
        </p:sp>
        <p:sp>
          <p:nvSpPr>
            <p:cNvPr id="206865" name="Oval 17"/>
            <p:cNvSpPr>
              <a:spLocks noChangeArrowheads="1"/>
            </p:cNvSpPr>
            <p:nvPr/>
          </p:nvSpPr>
          <p:spPr bwMode="auto">
            <a:xfrm>
              <a:off x="3876" y="1372"/>
              <a:ext cx="216" cy="255"/>
            </a:xfrm>
            <a:prstGeom prst="ellipse">
              <a:avLst/>
            </a:prstGeom>
            <a:solidFill>
              <a:srgbClr val="FF3300"/>
            </a:solidFill>
            <a:ln w="12700" cap="sq" algn="ctr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r>
                <a:rPr kumimoji="1" lang="es-MX" sz="2400">
                  <a:latin typeface="Times New Roman"/>
                </a:rPr>
                <a:t>5</a:t>
              </a:r>
              <a:endParaRPr kumimoji="1" lang="en-GB" sz="2400">
                <a:latin typeface="Times New Roman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Reflexiones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sz="3200" dirty="0" smtClean="0"/>
              <a:t>Lista de Chequeo en la Recolección de Métricas</a:t>
            </a:r>
            <a:endParaRPr lang="es-ES" sz="32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500034" y="1500174"/>
          <a:ext cx="8229600" cy="5162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19 CuadroTexto"/>
          <p:cNvSpPr txBox="1"/>
          <p:nvPr/>
        </p:nvSpPr>
        <p:spPr>
          <a:xfrm>
            <a:off x="6143604" y="607220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i="1" dirty="0" smtClean="0"/>
              <a:t>Rad &amp; </a:t>
            </a:r>
            <a:r>
              <a:rPr lang="es-MX" i="1" dirty="0" err="1" smtClean="0"/>
              <a:t>Levin</a:t>
            </a:r>
            <a:r>
              <a:rPr lang="es-MX" i="1" dirty="0" smtClean="0"/>
              <a:t>, 2006</a:t>
            </a:r>
            <a:endParaRPr lang="es-E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sz="3200" dirty="0" smtClean="0"/>
              <a:t>Otros Chequeos en la Implementación de Métricas</a:t>
            </a:r>
            <a:endParaRPr lang="es-ES" sz="32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2"/>
          <a:ext cx="8229600" cy="5448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r" eaLnBrk="1" hangingPunct="1"/>
            <a:r>
              <a:rPr lang="es-ES" sz="3600" dirty="0" smtClean="0"/>
              <a:t>Reflexiones finales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468313" y="105251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28688"/>
            <a:ext cx="8229600" cy="1143000"/>
          </a:xfrm>
        </p:spPr>
        <p:txBody>
          <a:bodyPr/>
          <a:lstStyle/>
          <a:p>
            <a:pPr eaLnBrk="1" hangingPunct="1"/>
            <a:r>
              <a:rPr lang="es-ES" sz="2800" dirty="0" smtClean="0">
                <a:solidFill>
                  <a:schemeClr val="accent2"/>
                </a:solidFill>
              </a:rPr>
              <a:t>REFERENCIAS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112963"/>
            <a:ext cx="8208963" cy="37449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s-MX" sz="1600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es-MX" sz="1600" i="1" dirty="0" err="1" smtClean="0"/>
              <a:t>Metrics</a:t>
            </a:r>
            <a:r>
              <a:rPr lang="es-MX" sz="1600" i="1" dirty="0" smtClean="0"/>
              <a:t> </a:t>
            </a:r>
            <a:r>
              <a:rPr lang="es-MX" sz="1600" i="1" dirty="0" err="1" smtClean="0"/>
              <a:t>for</a:t>
            </a:r>
            <a:r>
              <a:rPr lang="es-MX" sz="1600" i="1" dirty="0" smtClean="0"/>
              <a:t> Project Management: </a:t>
            </a:r>
            <a:r>
              <a:rPr lang="es-MX" sz="1600" i="1" dirty="0" err="1" smtClean="0"/>
              <a:t>Formalized</a:t>
            </a:r>
            <a:r>
              <a:rPr lang="es-MX" sz="1600" i="1" dirty="0" smtClean="0"/>
              <a:t> </a:t>
            </a:r>
            <a:r>
              <a:rPr lang="es-MX" sz="1600" i="1" dirty="0" err="1" smtClean="0"/>
              <a:t>Approaches</a:t>
            </a:r>
            <a:r>
              <a:rPr lang="es-MX" sz="1600" dirty="0" smtClean="0"/>
              <a:t>, </a:t>
            </a:r>
            <a:r>
              <a:rPr lang="es-MX" sz="1600" dirty="0" err="1" smtClean="0"/>
              <a:t>Parviz</a:t>
            </a:r>
            <a:r>
              <a:rPr lang="es-MX" sz="1600" dirty="0" smtClean="0"/>
              <a:t> F. Rad, </a:t>
            </a:r>
            <a:r>
              <a:rPr lang="es-MX" sz="1600" dirty="0" err="1" smtClean="0"/>
              <a:t>Ginger</a:t>
            </a:r>
            <a:r>
              <a:rPr lang="es-MX" sz="1600" dirty="0" smtClean="0"/>
              <a:t> </a:t>
            </a:r>
            <a:r>
              <a:rPr lang="es-MX" sz="1600" dirty="0" err="1" smtClean="0"/>
              <a:t>Levin</a:t>
            </a:r>
            <a:r>
              <a:rPr lang="es-MX" sz="1600" dirty="0" smtClean="0"/>
              <a:t>, Management </a:t>
            </a:r>
            <a:r>
              <a:rPr lang="es-MX" sz="1600" dirty="0" err="1" smtClean="0"/>
              <a:t>Concepts</a:t>
            </a:r>
            <a:r>
              <a:rPr lang="es-MX" sz="1600" dirty="0" smtClean="0"/>
              <a:t>, 2006</a:t>
            </a:r>
          </a:p>
          <a:p>
            <a:pPr>
              <a:lnSpc>
                <a:spcPct val="90000"/>
              </a:lnSpc>
            </a:pPr>
            <a:r>
              <a:rPr lang="es-ES" sz="1600" i="1" dirty="0" smtClean="0"/>
              <a:t>Project Management </a:t>
            </a:r>
            <a:r>
              <a:rPr lang="es-ES" sz="1600" i="1" dirty="0" err="1" smtClean="0"/>
              <a:t>Maturity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Model</a:t>
            </a:r>
            <a:r>
              <a:rPr lang="es-ES" sz="1600" i="1" dirty="0" smtClean="0"/>
              <a:t>: </a:t>
            </a:r>
            <a:r>
              <a:rPr lang="es-ES" sz="1600" i="1" dirty="0" err="1" smtClean="0"/>
              <a:t>Providing</a:t>
            </a:r>
            <a:r>
              <a:rPr lang="es-ES" sz="1600" i="1" dirty="0" smtClean="0"/>
              <a:t> a </a:t>
            </a:r>
            <a:r>
              <a:rPr lang="es-ES" sz="1600" i="1" dirty="0" err="1" smtClean="0"/>
              <a:t>Proven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Path</a:t>
            </a:r>
            <a:r>
              <a:rPr lang="es-ES" sz="1600" i="1" dirty="0" smtClean="0"/>
              <a:t> </a:t>
            </a:r>
            <a:r>
              <a:rPr lang="es-ES" sz="1600" i="1" dirty="0" err="1" smtClean="0"/>
              <a:t>to</a:t>
            </a:r>
            <a:r>
              <a:rPr lang="es-ES" sz="1600" i="1" dirty="0" smtClean="0"/>
              <a:t> Project Management </a:t>
            </a:r>
            <a:r>
              <a:rPr lang="es-ES" sz="1600" i="1" dirty="0" err="1" smtClean="0"/>
              <a:t>Excellence</a:t>
            </a:r>
            <a:r>
              <a:rPr lang="es-ES" sz="1600" i="1" dirty="0" smtClean="0"/>
              <a:t>,</a:t>
            </a:r>
            <a:r>
              <a:rPr lang="es-ES" sz="1600" dirty="0" smtClean="0"/>
              <a:t/>
            </a:r>
            <a:br>
              <a:rPr lang="es-ES" sz="1600" dirty="0" smtClean="0"/>
            </a:br>
            <a:r>
              <a:rPr lang="es-ES" sz="1600" dirty="0" smtClean="0"/>
              <a:t>J. Kent Crawford</a:t>
            </a:r>
            <a:endParaRPr lang="es-ES_tradnl" sz="1600" dirty="0" smtClean="0"/>
          </a:p>
          <a:p>
            <a:pPr>
              <a:lnSpc>
                <a:spcPct val="90000"/>
              </a:lnSpc>
            </a:pPr>
            <a:r>
              <a:rPr lang="es-ES_tradnl" sz="1600" i="1" dirty="0" err="1" smtClean="0"/>
              <a:t>Strategic</a:t>
            </a:r>
            <a:r>
              <a:rPr lang="es-ES_tradnl" sz="1600" i="1" dirty="0" smtClean="0"/>
              <a:t> </a:t>
            </a:r>
            <a:r>
              <a:rPr lang="es-ES_tradnl" sz="1600" i="1" dirty="0" err="1" smtClean="0"/>
              <a:t>Planning</a:t>
            </a:r>
            <a:r>
              <a:rPr lang="es-ES_tradnl" sz="1600" i="1" dirty="0" smtClean="0"/>
              <a:t> </a:t>
            </a:r>
            <a:r>
              <a:rPr lang="es-ES_tradnl" sz="1600" i="1" dirty="0" err="1" smtClean="0"/>
              <a:t>for</a:t>
            </a:r>
            <a:r>
              <a:rPr lang="es-ES_tradnl" sz="1600" i="1" dirty="0" smtClean="0"/>
              <a:t> Project Management,</a:t>
            </a:r>
            <a:r>
              <a:rPr lang="es-ES_tradnl" sz="1600" dirty="0" smtClean="0"/>
              <a:t/>
            </a:r>
            <a:br>
              <a:rPr lang="es-ES_tradnl" sz="1600" dirty="0" smtClean="0"/>
            </a:br>
            <a:r>
              <a:rPr lang="es-ES_tradnl" sz="1600" dirty="0" smtClean="0"/>
              <a:t>Harold </a:t>
            </a:r>
            <a:r>
              <a:rPr lang="es-ES_tradnl" sz="1600" dirty="0" err="1" smtClean="0"/>
              <a:t>Kerzner</a:t>
            </a:r>
            <a:endParaRPr lang="es-ES_tradnl" sz="1600" dirty="0" smtClean="0"/>
          </a:p>
          <a:p>
            <a:pPr>
              <a:lnSpc>
                <a:spcPct val="90000"/>
              </a:lnSpc>
            </a:pPr>
            <a:r>
              <a:rPr lang="es-ES_tradnl" sz="1600" dirty="0" smtClean="0"/>
              <a:t>Alberto Cueto, PMP. Gerencia </a:t>
            </a:r>
            <a:r>
              <a:rPr lang="es-ES_tradnl" sz="1600" smtClean="0"/>
              <a:t>de proyectos de TI</a:t>
            </a:r>
            <a:endParaRPr lang="es-ES_tradnl" sz="1600" dirty="0" smtClean="0"/>
          </a:p>
          <a:p>
            <a:pPr eaLnBrk="1" hangingPunct="1">
              <a:lnSpc>
                <a:spcPct val="80000"/>
              </a:lnSpc>
            </a:pPr>
            <a:endParaRPr lang="es-MX" sz="1600" dirty="0" smtClean="0">
              <a:solidFill>
                <a:schemeClr val="accent2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s-ES" sz="1600" dirty="0" smtClean="0">
              <a:solidFill>
                <a:schemeClr val="accent2"/>
              </a:solidFill>
            </a:endParaRPr>
          </a:p>
          <a:p>
            <a:pPr lvl="4" eaLnBrk="1" hangingPunct="1">
              <a:lnSpc>
                <a:spcPct val="80000"/>
              </a:lnSpc>
            </a:pPr>
            <a:r>
              <a:rPr lang="es-ES" sz="400" dirty="0" smtClean="0">
                <a:solidFill>
                  <a:schemeClr val="accent2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MX" sz="1600" dirty="0" smtClean="0"/>
              <a:t> </a:t>
            </a:r>
            <a:endParaRPr lang="es-ES" sz="1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1600" dirty="0" smtClean="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MX" sz="1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MX" sz="1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16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1 Título"/>
          <p:cNvSpPr>
            <a:spLocks noGrp="1"/>
          </p:cNvSpPr>
          <p:nvPr>
            <p:ph type="title"/>
          </p:nvPr>
        </p:nvSpPr>
        <p:spPr>
          <a:xfrm>
            <a:off x="500034" y="571480"/>
            <a:ext cx="8229600" cy="1143000"/>
          </a:xfrm>
        </p:spPr>
        <p:txBody>
          <a:bodyPr/>
          <a:lstStyle/>
          <a:p>
            <a:pPr eaLnBrk="1" hangingPunct="1"/>
            <a:r>
              <a:rPr lang="es-MX" sz="3600" dirty="0" smtClean="0"/>
              <a:t>Elementos para definir una métrica</a:t>
            </a:r>
            <a:endParaRPr lang="es-ES" sz="3600" dirty="0" smtClean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</p:nvPr>
        </p:nvGraphicFramePr>
        <p:xfrm>
          <a:off x="428625" y="1714500"/>
          <a:ext cx="8229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431"/>
                <a:gridCol w="498316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1"/>
                          </a:solidFill>
                        </a:rPr>
                        <a:t>Elemento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chemeClr val="tx1"/>
                          </a:solidFill>
                        </a:rPr>
                        <a:t>Descripción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Métrica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Nombre de la métrica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Descripción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Descripción de lo que se está midiendo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Procedimiento</a:t>
                      </a:r>
                      <a:r>
                        <a:rPr lang="es-MX" baseline="0" dirty="0" smtClean="0"/>
                        <a:t> de medición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Cómo se mide la métrica?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Frecuencia de</a:t>
                      </a:r>
                      <a:r>
                        <a:rPr lang="es-MX" baseline="0" dirty="0" smtClean="0"/>
                        <a:t> medición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Con</a:t>
                      </a:r>
                      <a:r>
                        <a:rPr lang="es-MX" baseline="0" dirty="0" smtClean="0"/>
                        <a:t> qué frecuencia se mide?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Estimación de las metas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Cómo se calculan las metas?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Metas actuales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Rango actual de valores considerados normales para la métrica.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Valor objetivo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Mejor</a:t>
                      </a:r>
                      <a:r>
                        <a:rPr lang="es-MX" baseline="0" dirty="0" smtClean="0"/>
                        <a:t> valor posible para la métrica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Unidades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Unidades de medición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203" name="3 CuadroTexto"/>
          <p:cNvSpPr txBox="1">
            <a:spLocks noChangeArrowheads="1"/>
          </p:cNvSpPr>
          <p:nvPr/>
        </p:nvSpPr>
        <p:spPr bwMode="auto">
          <a:xfrm>
            <a:off x="1357313" y="5643563"/>
            <a:ext cx="69294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MX" sz="1400"/>
              <a:t>[</a:t>
            </a:r>
            <a:r>
              <a:rPr lang="en-US" sz="1400"/>
              <a:t>ISM3 – Information Security Management Maturity Model]</a:t>
            </a:r>
          </a:p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57148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s-ES" sz="3600" b="1" dirty="0" smtClean="0"/>
              <a:t>¿Por qué tener métricas?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3786183" y="1052512"/>
          <a:ext cx="4911730" cy="5019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196" name="4 CuadroTexto"/>
          <p:cNvSpPr txBox="1">
            <a:spLocks noChangeArrowheads="1"/>
          </p:cNvSpPr>
          <p:nvPr/>
        </p:nvSpPr>
        <p:spPr bwMode="auto">
          <a:xfrm>
            <a:off x="428625" y="1714500"/>
            <a:ext cx="3786188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MX" sz="2800"/>
              <a:t>Miden las implicaciones a largo plazo de cada proyecto dentro del contexto de estrategias de largo plazo de una organización.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1143000"/>
          </a:xfrm>
        </p:spPr>
        <p:txBody>
          <a:bodyPr/>
          <a:lstStyle/>
          <a:p>
            <a:r>
              <a:rPr lang="es-MX" sz="3600" b="1" dirty="0" smtClean="0"/>
              <a:t>Por que tener métricas?</a:t>
            </a:r>
            <a:endParaRPr lang="es-ES" sz="36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MX" dirty="0" smtClean="0"/>
              <a:t>Me dan indicadores sobre:</a:t>
            </a:r>
          </a:p>
          <a:p>
            <a:endParaRPr lang="es-MX" dirty="0" smtClean="0"/>
          </a:p>
          <a:p>
            <a:r>
              <a:rPr lang="es-MX" sz="2800" dirty="0" smtClean="0"/>
              <a:t>Calidad</a:t>
            </a:r>
          </a:p>
          <a:p>
            <a:r>
              <a:rPr lang="es-MX" sz="2800" dirty="0" smtClean="0"/>
              <a:t>Progreso:</a:t>
            </a:r>
          </a:p>
          <a:p>
            <a:pPr lvl="1"/>
            <a:r>
              <a:rPr lang="es-MX" dirty="0" smtClean="0"/>
              <a:t>Proyecto</a:t>
            </a:r>
          </a:p>
          <a:p>
            <a:pPr lvl="1"/>
            <a:r>
              <a:rPr lang="es-MX" dirty="0" smtClean="0"/>
              <a:t>Proceso</a:t>
            </a:r>
          </a:p>
          <a:p>
            <a:pPr lvl="1"/>
            <a:r>
              <a:rPr lang="es-MX" dirty="0" smtClean="0"/>
              <a:t>Producto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 b="1" dirty="0" smtClean="0">
                <a:solidFill>
                  <a:schemeClr val="tx1"/>
                </a:solidFill>
              </a:rPr>
              <a:t>¿Por qué tener métricas?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3571868" y="1000108"/>
          <a:ext cx="5411797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244" name="4 CuadroTexto"/>
          <p:cNvSpPr txBox="1">
            <a:spLocks noChangeArrowheads="1"/>
          </p:cNvSpPr>
          <p:nvPr/>
        </p:nvSpPr>
        <p:spPr bwMode="auto">
          <a:xfrm>
            <a:off x="214313" y="4500563"/>
            <a:ext cx="61436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MX" sz="2400"/>
              <a:t>Conectan el trabajo de una persona con</a:t>
            </a:r>
          </a:p>
          <a:p>
            <a:r>
              <a:rPr lang="es-MX" sz="2400"/>
              <a:t>	</a:t>
            </a:r>
            <a:r>
              <a:rPr lang="es-MX" sz="2400">
                <a:sym typeface="Wingdings" pitchFamily="2" charset="2"/>
              </a:rPr>
              <a:t></a:t>
            </a:r>
            <a:r>
              <a:rPr lang="es-MX" sz="2400"/>
              <a:t> el trabajo del equipo y con	</a:t>
            </a:r>
          </a:p>
          <a:p>
            <a:r>
              <a:rPr lang="es-MX" sz="2400">
                <a:sym typeface="Wingdings" pitchFamily="2" charset="2"/>
              </a:rPr>
              <a:t>		 </a:t>
            </a:r>
            <a:r>
              <a:rPr lang="es-MX" sz="2400"/>
              <a:t>el éxito organizacional</a:t>
            </a:r>
            <a:r>
              <a:rPr lang="es-ES" sz="24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s-ES" sz="3600" dirty="0" smtClean="0"/>
              <a:t>¿Por qué tener métricas?</a:t>
            </a: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</p:nvPr>
        </p:nvGraphicFramePr>
        <p:xfrm>
          <a:off x="500034" y="1643050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2315</Words>
  <Application>Microsoft Office PowerPoint</Application>
  <PresentationFormat>Presentación en pantalla (4:3)</PresentationFormat>
  <Paragraphs>576</Paragraphs>
  <Slides>47</Slides>
  <Notes>47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48" baseType="lpstr">
      <vt:lpstr>Diseño predeterminado</vt:lpstr>
      <vt:lpstr>Gerencia de Proyectos Métricas en la GP</vt:lpstr>
      <vt:lpstr>OBJETIVOS</vt:lpstr>
      <vt:lpstr>Contenido</vt:lpstr>
      <vt:lpstr>¿Qué es una métrica?</vt:lpstr>
      <vt:lpstr>Elementos para definir una métrica</vt:lpstr>
      <vt:lpstr>¿Por qué tener métricas?</vt:lpstr>
      <vt:lpstr>Por que tener métricas?</vt:lpstr>
      <vt:lpstr>¿Por qué tener métricas?</vt:lpstr>
      <vt:lpstr>¿Por qué tener métricas?</vt:lpstr>
      <vt:lpstr>Funciones de la PMO</vt:lpstr>
      <vt:lpstr>Categorías de Métricas</vt:lpstr>
      <vt:lpstr>Foco de las Métricas</vt:lpstr>
      <vt:lpstr>Características de un buen sistema de métricas</vt:lpstr>
      <vt:lpstr>Factores de Éxito (Para un sistema de métricas)</vt:lpstr>
      <vt:lpstr>Preguntas a contestar</vt:lpstr>
      <vt:lpstr>Contenido</vt:lpstr>
      <vt:lpstr>Métricas sobre cosas</vt:lpstr>
      <vt:lpstr>Vista general de las métricas relacionadas con cosas</vt:lpstr>
      <vt:lpstr>Otros Orígenes de Métricas sobre Cosas</vt:lpstr>
      <vt:lpstr>Métricas relacionadas con los  requerimientos de los clientes</vt:lpstr>
      <vt:lpstr>Métricas relacionadas con los  planes detallados de los proyectos</vt:lpstr>
      <vt:lpstr>Estimaciones</vt:lpstr>
      <vt:lpstr>Métricas relacionadas con la calidad del proyecto</vt:lpstr>
      <vt:lpstr>Métricas relacionadas con los contratos</vt:lpstr>
      <vt:lpstr>Métricas sobre el avance del proyecto</vt:lpstr>
      <vt:lpstr>Métricas relacionadas con los riesgos</vt:lpstr>
      <vt:lpstr>Herramientas</vt:lpstr>
      <vt:lpstr>Vista general de las métricas relacionadas con cosas Pesos relativos del Sistema de Métricas</vt:lpstr>
      <vt:lpstr>Contenido</vt:lpstr>
      <vt:lpstr>Métricas relacionadas con las personas</vt:lpstr>
      <vt:lpstr>Teorías de Motivación Teoría de McGregor’s</vt:lpstr>
      <vt:lpstr>Rendimiento</vt:lpstr>
      <vt:lpstr>Elementos del Trabajo en Equipo</vt:lpstr>
      <vt:lpstr>Comunicación – Efectividad de las Reuniones</vt:lpstr>
      <vt:lpstr>Competencias</vt:lpstr>
      <vt:lpstr>Contenido</vt:lpstr>
      <vt:lpstr>Métricas a nivel de empresa</vt:lpstr>
      <vt:lpstr>Niveles del PMMM – Nivel 1</vt:lpstr>
      <vt:lpstr>Niveles del PMMM – Nivel 2</vt:lpstr>
      <vt:lpstr>Niveles del PMMM – Nivel 3</vt:lpstr>
      <vt:lpstr>Niveles del PMMM – Nivel 4</vt:lpstr>
      <vt:lpstr>Niveles del PMMM – Nivel 5</vt:lpstr>
      <vt:lpstr>Reflexiones</vt:lpstr>
      <vt:lpstr>Lista de Chequeo en la Recolección de Métricas</vt:lpstr>
      <vt:lpstr>Otros Chequeos en la Implementación de Métricas</vt:lpstr>
      <vt:lpstr>Reflexiones finales</vt:lpstr>
      <vt:lpstr>REFERENCIAS</vt:lpstr>
    </vt:vector>
  </TitlesOfParts>
  <Company>puj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puj</dc:creator>
  <cp:lastModifiedBy>Alberto Cueto</cp:lastModifiedBy>
  <cp:revision>59</cp:revision>
  <dcterms:created xsi:type="dcterms:W3CDTF">2006-10-12T14:44:12Z</dcterms:created>
  <dcterms:modified xsi:type="dcterms:W3CDTF">2009-11-21T05:10:11Z</dcterms:modified>
</cp:coreProperties>
</file>